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3" r:id="rId35"/>
    <p:sldId id="294" r:id="rId36"/>
    <p:sldId id="289" r:id="rId37"/>
    <p:sldId id="290" r:id="rId38"/>
    <p:sldId id="291" r:id="rId39"/>
    <p:sldId id="292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8F1ACE-67B6-4E6D-904A-D95C3C36BE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E6101-4D58-45CC-94EF-9D7FC946C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1A787-7FB4-4E39-9CBB-7B3E5195F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49362-C8B1-4EC8-AC3C-E55D209F9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9CD40-CCB3-4241-9AC1-B51571B29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38590-0701-40B4-B5EA-783E3CDAAB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9AFBE-8C0B-4425-898E-7610B66D7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A63BF-C654-439D-B17D-986D50BC3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509AD-30A2-4DDE-9B72-713B088E96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86B79-DF90-497D-B75B-D8009E401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3F84F-9B62-4E24-AB3B-32F1C806E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2C7AB5-9A09-4805-A6F6-E6C04865EE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Verilog HDL -Introduction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VLSI Group –DAIICT</a:t>
            </a:r>
          </a:p>
          <a:p>
            <a:r>
              <a:rPr lang="en-US"/>
              <a:t>		Kishore, Aditya &amp; Harsha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74725" y="5746750"/>
            <a:ext cx="578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Ref: Verilog – HDL by samir palnitkar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Arrays of Regs and Nets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861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Integers and Parameters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981200"/>
            <a:ext cx="8305800" cy="1828800"/>
          </a:xfrm>
          <a:noFill/>
          <a:ln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0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Ports provide interface for by which a module can communicate with its environment</a:t>
            </a:r>
          </a:p>
          <a:p>
            <a:endParaRPr lang="en-US" sz="260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194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581400"/>
            <a:ext cx="502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752600"/>
            <a:ext cx="7848600" cy="45608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 connection rules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981200"/>
            <a:ext cx="6477000" cy="3898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057400"/>
            <a:ext cx="7924800" cy="3597275"/>
          </a:xfrm>
          <a:noFill/>
          <a:ln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81400"/>
            <a:ext cx="27432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Ports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Suppose we have a module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80772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76600"/>
            <a:ext cx="792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81200"/>
            <a:ext cx="8229600" cy="619125"/>
          </a:xfrm>
          <a:noFill/>
          <a:ln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343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 Level Modeling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A logic circuit can be designed by use of logic gates. </a:t>
            </a:r>
          </a:p>
          <a:p>
            <a:r>
              <a:rPr lang="en-US" sz="2600"/>
              <a:t>Verilog supports basic logic gates as predefined </a:t>
            </a:r>
            <a:r>
              <a:rPr lang="en-US" sz="2600" i="1"/>
              <a:t>primitives. </a:t>
            </a:r>
            <a:r>
              <a:rPr lang="en-US" sz="2600"/>
              <a:t>These primitives are instantiated like modules except that they are predefined in Verilog and do not need a module definition.</a:t>
            </a:r>
          </a:p>
          <a:p>
            <a:endParaRPr lang="en-US" sz="260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876800"/>
            <a:ext cx="4572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 gate_name(out,in1,in2…)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28800"/>
            <a:ext cx="6604000" cy="1260475"/>
          </a:xfrm>
          <a:noFill/>
          <a:ln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352800"/>
            <a:ext cx="4953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Module- Basic building block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981200"/>
            <a:ext cx="7924800" cy="3124200"/>
          </a:xfrm>
          <a:noFill/>
          <a:ln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79525" y="5365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09600" y="54102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 module can be an element or collection of low level design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Buf/not gates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Buflnot </a:t>
            </a:r>
            <a:r>
              <a:rPr lang="en-US"/>
              <a:t>gates have one scalar input and one or more scalar outputs.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95600"/>
            <a:ext cx="731520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Bufif/notif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05000"/>
            <a:ext cx="2824163" cy="1406525"/>
          </a:xfrm>
          <a:noFill/>
          <a:ln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752600"/>
            <a:ext cx="26892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343400"/>
            <a:ext cx="26892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581400"/>
            <a:ext cx="259873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810000" y="2514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3581400" y="5029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Instantiation of bufif gates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2438400"/>
            <a:ext cx="6629400" cy="31575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4:1 Multiplexer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828800"/>
            <a:ext cx="7086600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Contd..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81200"/>
            <a:ext cx="8229600" cy="3276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7086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Stimulus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05000"/>
            <a:ext cx="8305800" cy="4022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"/>
            <a:ext cx="8382000" cy="6621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bit full adder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905000"/>
            <a:ext cx="6873875" cy="3071813"/>
          </a:xfrm>
          <a:noFill/>
          <a:ln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257800"/>
            <a:ext cx="3352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181600"/>
            <a:ext cx="44196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Declaration: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828800"/>
            <a:ext cx="7848600" cy="3511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Levels of Abstraction-1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Switch Level</a:t>
            </a:r>
            <a:r>
              <a:rPr lang="en-US" dirty="0"/>
              <a:t>: Module implemented with switches and interconnects. Lowest level of Abstraction</a:t>
            </a:r>
          </a:p>
          <a:p>
            <a:endParaRPr lang="en-US" dirty="0"/>
          </a:p>
          <a:p>
            <a:r>
              <a:rPr lang="en-US" b="1" dirty="0"/>
              <a:t>Gate Level</a:t>
            </a:r>
            <a:r>
              <a:rPr lang="en-US" dirty="0"/>
              <a:t>: Module implemented in terms of logic gates like (and ,or) and interconnection between gates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contd..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05000"/>
            <a:ext cx="7543800" cy="4048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bit adder using 1 bit adder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133600"/>
            <a:ext cx="8229600" cy="3316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9088"/>
            <a:ext cx="8077200" cy="65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Stimulus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133600"/>
            <a:ext cx="8077200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Gate Delays: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Rise Delay: Delay associated with a o/p transition to 1 from any value.</a:t>
            </a:r>
          </a:p>
          <a:p>
            <a:pPr>
              <a:buFont typeface="Wingdings" pitchFamily="2" charset="2"/>
              <a:buNone/>
            </a:pPr>
            <a:r>
              <a:rPr lang="en-US"/>
              <a:t>    </a:t>
            </a:r>
          </a:p>
          <a:p>
            <a:pPr>
              <a:buFont typeface="Wingdings" pitchFamily="2" charset="2"/>
              <a:buNone/>
            </a:pPr>
            <a:r>
              <a:rPr lang="en-US"/>
              <a:t> </a:t>
            </a:r>
          </a:p>
          <a:p>
            <a:pPr>
              <a:buFont typeface="Wingdings" pitchFamily="2" charset="2"/>
              <a:buNone/>
            </a:pPr>
            <a:r>
              <a:rPr lang="en-US"/>
              <a:t>    Fall Delay: Delay associated with o/p transition to 0 from any value.</a:t>
            </a:r>
          </a:p>
          <a:p>
            <a:pPr>
              <a:buFont typeface="Wingdings" pitchFamily="2" charset="2"/>
              <a:buNone/>
            </a:pPr>
            <a:r>
              <a:rPr lang="en-US"/>
              <a:t>   Turn off Delay: Delay associate with o/p transition to Z from another value.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     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2971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411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66800" y="3657600"/>
            <a:ext cx="6629400" cy="236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Dataflow Modeling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complex designs the number of gates is very large</a:t>
            </a:r>
          </a:p>
          <a:p>
            <a:endParaRPr lang="en-US"/>
          </a:p>
          <a:p>
            <a:r>
              <a:rPr lang="en-US"/>
              <a:t>Currently, automated tools are used to create a gate-level circuit from a dataflow design description. This process is called </a:t>
            </a:r>
            <a:r>
              <a:rPr lang="en-US" i="1"/>
              <a:t>logic synthesis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Assignment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81200"/>
            <a:ext cx="7848600" cy="942975"/>
          </a:xfrm>
          <a:noFill/>
          <a:ln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/>
              <a:t>The left hand side of an assignment must always be a scalar or vector net</a:t>
            </a:r>
          </a:p>
          <a:p>
            <a:pPr>
              <a:lnSpc>
                <a:spcPct val="80000"/>
              </a:lnSpc>
            </a:pPr>
            <a:endParaRPr lang="en-US" sz="2600"/>
          </a:p>
          <a:p>
            <a:pPr>
              <a:lnSpc>
                <a:spcPct val="80000"/>
              </a:lnSpc>
            </a:pPr>
            <a:r>
              <a:rPr lang="en-US" sz="2600"/>
              <a:t> It cannot be a scalar or vector register. </a:t>
            </a:r>
          </a:p>
          <a:p>
            <a:pPr>
              <a:lnSpc>
                <a:spcPct val="80000"/>
              </a:lnSpc>
            </a:pPr>
            <a:endParaRPr lang="en-US" sz="2600"/>
          </a:p>
          <a:p>
            <a:pPr>
              <a:lnSpc>
                <a:spcPct val="80000"/>
              </a:lnSpc>
            </a:pPr>
            <a:r>
              <a:rPr lang="en-US" sz="2600"/>
              <a:t>Continuous assignments are always active. </a:t>
            </a:r>
          </a:p>
          <a:p>
            <a:pPr>
              <a:lnSpc>
                <a:spcPct val="80000"/>
              </a:lnSpc>
            </a:pPr>
            <a:endParaRPr lang="en-US" sz="2600"/>
          </a:p>
          <a:p>
            <a:pPr>
              <a:lnSpc>
                <a:spcPct val="80000"/>
              </a:lnSpc>
            </a:pPr>
            <a:r>
              <a:rPr lang="en-US" sz="2600"/>
              <a:t>The assignment expression is evaluated as soon as one of the right-hand-side operands changes and the value is assigned to the left-hand-side net.</a:t>
            </a:r>
          </a:p>
          <a:p>
            <a:pPr>
              <a:lnSpc>
                <a:spcPct val="80000"/>
              </a:lnSpc>
            </a:pPr>
            <a:endParaRPr lang="en-US" sz="2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operands on the right-hand side can be registers or nets.</a:t>
            </a:r>
          </a:p>
          <a:p>
            <a:endParaRPr lang="en-US"/>
          </a:p>
          <a:p>
            <a:r>
              <a:rPr lang="en-US"/>
              <a:t>Delay values can be specified for assignments in terms of time units. Delay values are used to control the time when a net is assigned the evaluated value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Levels of Abstraction-2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b="1"/>
              <a:t>Dataflow Level</a:t>
            </a:r>
            <a:r>
              <a:rPr lang="en-US" sz="2600"/>
              <a:t>: Module designed by specifying dataflow. The designer is aware of how data flows between hardware registers and how the data is processed in the design</a:t>
            </a:r>
          </a:p>
          <a:p>
            <a:r>
              <a:rPr lang="en-US" sz="2600" b="1"/>
              <a:t>Behavioral Level :</a:t>
            </a:r>
            <a:r>
              <a:rPr lang="en-US" sz="2600"/>
              <a:t>Module can be implemented in terms of the desired design algorithm without concern for the hardware implementation details. Very similar to C programming</a:t>
            </a:r>
          </a:p>
          <a:p>
            <a:endParaRPr lang="en-US" sz="2600"/>
          </a:p>
          <a:p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905000"/>
            <a:ext cx="8991600" cy="762000"/>
          </a:xfrm>
          <a:noFill/>
          <a:ln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8686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Operator Types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76400"/>
            <a:ext cx="8153400" cy="4953000"/>
          </a:xfr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29000"/>
            <a:ext cx="784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807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Operator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81200"/>
            <a:ext cx="8305800" cy="654050"/>
          </a:xfrm>
          <a:noFill/>
          <a:ln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52800"/>
            <a:ext cx="8077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4:1 Multiplexer Example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752600"/>
            <a:ext cx="8153400" cy="465455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Hierrarchy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3138" y="1905000"/>
            <a:ext cx="7637462" cy="3962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Concepts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Number is specified as 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&lt;size&gt;'&lt;baseformat&gt;&lt;number&gt;</a:t>
            </a:r>
          </a:p>
          <a:p>
            <a:pPr>
              <a:buFont typeface="Wingdings" pitchFamily="2" charset="2"/>
              <a:buNone/>
            </a:pPr>
            <a:endParaRPr lang="en-US" sz="2600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80010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4196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Contd.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124200"/>
            <a:ext cx="8001000" cy="2776538"/>
          </a:xfrm>
          <a:noFill/>
          <a:ln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Nets represent connections between hardware elements. Just as in real circuits, nets have values continuously driven on them by the outputs of devices that they are connected to.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"/>
            <a:ext cx="2921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i="1"/>
              <a:t>Registers </a:t>
            </a:r>
            <a:r>
              <a:rPr lang="en-US" sz="2600"/>
              <a:t>represent data storage elements. Registers retain value until another value is placed onto them. </a:t>
            </a:r>
          </a:p>
          <a:p>
            <a:r>
              <a:rPr lang="en-US" sz="2600"/>
              <a:t>In Verilog, the term </a:t>
            </a:r>
            <a:r>
              <a:rPr lang="en-US" sz="2600" i="1"/>
              <a:t>register </a:t>
            </a:r>
            <a:r>
              <a:rPr lang="en-US" sz="2600"/>
              <a:t>merely means a variable that can hold a value. </a:t>
            </a:r>
          </a:p>
          <a:p>
            <a:r>
              <a:rPr lang="en-US" sz="2600"/>
              <a:t>Unlike a net, a register does not need a driver. </a:t>
            </a:r>
          </a:p>
          <a:p>
            <a:endParaRPr lang="en-US" sz="260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876800"/>
            <a:ext cx="84582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486400"/>
            <a:ext cx="8153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226</TotalTime>
  <Words>546</Words>
  <Application>Microsoft Office PowerPoint</Application>
  <PresentationFormat>On-screen Show (4:3)</PresentationFormat>
  <Paragraphs>77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Verdana</vt:lpstr>
      <vt:lpstr>Times New Roman</vt:lpstr>
      <vt:lpstr>Wingdings</vt:lpstr>
      <vt:lpstr>Profile</vt:lpstr>
      <vt:lpstr>Verilog HDL -Introduction</vt:lpstr>
      <vt:lpstr>Module- Basic building block</vt:lpstr>
      <vt:lpstr>Levels of Abstraction-1</vt:lpstr>
      <vt:lpstr>Levels of Abstraction-2</vt:lpstr>
      <vt:lpstr>Hierrarchy</vt:lpstr>
      <vt:lpstr>Basic Concepts</vt:lpstr>
      <vt:lpstr>Contd.</vt:lpstr>
      <vt:lpstr>Nets</vt:lpstr>
      <vt:lpstr>Registers</vt:lpstr>
      <vt:lpstr>Vectors</vt:lpstr>
      <vt:lpstr>Integers and Parameters</vt:lpstr>
      <vt:lpstr>Ports</vt:lpstr>
      <vt:lpstr>Module</vt:lpstr>
      <vt:lpstr>Port connection rules</vt:lpstr>
      <vt:lpstr>Example</vt:lpstr>
      <vt:lpstr>Connecting Ports</vt:lpstr>
      <vt:lpstr>Slide 17</vt:lpstr>
      <vt:lpstr>Gate Level Modeling</vt:lpstr>
      <vt:lpstr>Gate gate_name(out,in1,in2…)</vt:lpstr>
      <vt:lpstr>Buf/not gates</vt:lpstr>
      <vt:lpstr>Bufif/notif</vt:lpstr>
      <vt:lpstr>Instantiation of bufif gates</vt:lpstr>
      <vt:lpstr>Design of 4:1 Multiplexer</vt:lpstr>
      <vt:lpstr>Contd..</vt:lpstr>
      <vt:lpstr>Slide 25</vt:lpstr>
      <vt:lpstr>Stimulus</vt:lpstr>
      <vt:lpstr>Slide 27</vt:lpstr>
      <vt:lpstr>4 bit full adder</vt:lpstr>
      <vt:lpstr>Declaration:</vt:lpstr>
      <vt:lpstr>Code contd..</vt:lpstr>
      <vt:lpstr>4 bit adder using 1 bit adder</vt:lpstr>
      <vt:lpstr>Slide 32</vt:lpstr>
      <vt:lpstr>Stimulus</vt:lpstr>
      <vt:lpstr>Gate Delays:</vt:lpstr>
      <vt:lpstr>Slide 35</vt:lpstr>
      <vt:lpstr>Dataflow Modeling</vt:lpstr>
      <vt:lpstr>Continuous Assignment</vt:lpstr>
      <vt:lpstr>Rules:</vt:lpstr>
      <vt:lpstr>Slide 39</vt:lpstr>
      <vt:lpstr>Slide 40</vt:lpstr>
      <vt:lpstr>Operator Types</vt:lpstr>
      <vt:lpstr>Slide 42</vt:lpstr>
      <vt:lpstr>Conditional Operator</vt:lpstr>
      <vt:lpstr>4:1 Multiplexer Example</vt:lpstr>
    </vt:vector>
  </TitlesOfParts>
  <Company>daiict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Verilog HDL -Introduction</dc:title>
  <dc:creator>aditya</dc:creator>
  <cp:lastModifiedBy>mozafar</cp:lastModifiedBy>
  <cp:revision>12</cp:revision>
  <dcterms:created xsi:type="dcterms:W3CDTF">2007-09-21T06:13:10Z</dcterms:created>
  <dcterms:modified xsi:type="dcterms:W3CDTF">2012-04-09T02:49:22Z</dcterms:modified>
</cp:coreProperties>
</file>