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571" r:id="rId3"/>
    <p:sldId id="560" r:id="rId4"/>
    <p:sldId id="561" r:id="rId5"/>
    <p:sldId id="575" r:id="rId6"/>
    <p:sldId id="572" r:id="rId7"/>
    <p:sldId id="573" r:id="rId8"/>
    <p:sldId id="57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CA24"/>
    <a:srgbClr val="FF6600"/>
    <a:srgbClr val="FFCC66"/>
    <a:srgbClr val="00FFFF"/>
    <a:srgbClr val="66FFFF"/>
    <a:srgbClr val="CCFFFF"/>
    <a:srgbClr val="FFAE6B"/>
    <a:srgbClr val="FFFF99"/>
    <a:srgbClr val="2A6B1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59" autoAdjust="0"/>
    <p:restoredTop sz="91297" autoAdjust="0"/>
  </p:normalViewPr>
  <p:slideViewPr>
    <p:cSldViewPr>
      <p:cViewPr>
        <p:scale>
          <a:sx n="70" d="100"/>
          <a:sy n="70" d="100"/>
        </p:scale>
        <p:origin x="-1482" y="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114" d="100"/>
          <a:sy n="114" d="100"/>
        </p:scale>
        <p:origin x="-397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5FF4598-5B58-49B2-9E8D-D8BD7D27CF27}" type="datetimeFigureOut">
              <a:rPr lang="en-US" smtClean="0"/>
              <a:pPr/>
              <a:t>6/19/2015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0D8007F-645B-4508-972D-09B93A6F7DB0}" type="slidenum">
              <a:rPr lang="en-US" smtClean="0"/>
              <a:pPr/>
              <a:t>‹#›</a:t>
            </a:fld>
            <a:endParaRPr lang="en-US"/>
          </a:p>
        </p:txBody>
      </p:sp>
    </p:spTree>
    <p:extLst>
      <p:ext uri="{BB962C8B-B14F-4D97-AF65-F5344CB8AC3E}">
        <p14:creationId xmlns:p14="http://schemas.microsoft.com/office/powerpoint/2010/main" val="3001057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7261CB-B478-48D1-A038-689B24DB15F4}" type="datetimeFigureOut">
              <a:rPr lang="en-US" smtClean="0"/>
              <a:pPr/>
              <a:t>6/19/2015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3F7F74-8035-4756-8F95-506704FC2D72}" type="slidenum">
              <a:rPr lang="en-US" smtClean="0"/>
              <a:pPr/>
              <a:t>‹#›</a:t>
            </a:fld>
            <a:endParaRPr lang="en-US"/>
          </a:p>
        </p:txBody>
      </p:sp>
    </p:spTree>
    <p:extLst>
      <p:ext uri="{BB962C8B-B14F-4D97-AF65-F5344CB8AC3E}">
        <p14:creationId xmlns:p14="http://schemas.microsoft.com/office/powerpoint/2010/main" val="1802358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394FDFD-AEFF-4543-9830-4C3C1365F7C6}" type="slidenum">
              <a:rPr lang="en-US" smtClean="0"/>
              <a:pPr/>
              <a:t>2</a:t>
            </a:fld>
            <a:endParaRPr lang="en-US"/>
          </a:p>
        </p:txBody>
      </p:sp>
    </p:spTree>
    <p:extLst>
      <p:ext uri="{BB962C8B-B14F-4D97-AF65-F5344CB8AC3E}">
        <p14:creationId xmlns:p14="http://schemas.microsoft.com/office/powerpoint/2010/main" val="3119818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3</a:t>
            </a:fld>
            <a:endParaRPr lang="en-US"/>
          </a:p>
        </p:txBody>
      </p:sp>
    </p:spTree>
    <p:extLst>
      <p:ext uri="{BB962C8B-B14F-4D97-AF65-F5344CB8AC3E}">
        <p14:creationId xmlns:p14="http://schemas.microsoft.com/office/powerpoint/2010/main" val="3119818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در</a:t>
            </a:r>
            <a:r>
              <a:rPr lang="fa-IR" baseline="0" dirty="0" smtClean="0"/>
              <a:t> اینجا فرض کرده ایم که قیمتهای پیشنهادی در بازه ی </a:t>
            </a:r>
            <a:r>
              <a:rPr lang="en-US" baseline="0" dirty="0" smtClean="0"/>
              <a:t>U[0,1]</a:t>
            </a:r>
            <a:r>
              <a:rPr lang="fa-IR" baseline="0" dirty="0" smtClean="0"/>
              <a:t> قرار دارند. </a:t>
            </a:r>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4</a:t>
            </a:fld>
            <a:endParaRPr lang="en-US"/>
          </a:p>
        </p:txBody>
      </p:sp>
    </p:spTree>
    <p:extLst>
      <p:ext uri="{BB962C8B-B14F-4D97-AF65-F5344CB8AC3E}">
        <p14:creationId xmlns:p14="http://schemas.microsoft.com/office/powerpoint/2010/main" val="3119818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1981200"/>
            <a:ext cx="5772833" cy="1617226"/>
          </a:xfrm>
        </p:spPr>
        <p:txBody>
          <a:bodyPr>
            <a:normAutofit/>
          </a:bodyPr>
          <a:lstStyle>
            <a:lvl1pPr algn="l">
              <a:defRPr lang="en-US" sz="28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ea typeface="+mj-ea"/>
                <a:cs typeface="+mj-cs"/>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819400" y="3610166"/>
            <a:ext cx="5029200" cy="762000"/>
          </a:xfrm>
        </p:spPr>
        <p:txBody>
          <a:bodyPr>
            <a:normAutofit/>
          </a:bodyPr>
          <a:lstStyle>
            <a:lvl1pPr marL="0" indent="0" algn="l">
              <a:buNone/>
              <a:defRPr lang="en-US" sz="2600" b="1" kern="1200" dirty="0" smtClean="0">
                <a:solidFill>
                  <a:srgbClr val="FFC000"/>
                </a:solidFill>
                <a:effectLst>
                  <a:outerShdw blurRad="38100" dist="38100" dir="2700000" algn="tl">
                    <a:srgbClr val="000000">
                      <a:alpha val="43137"/>
                    </a:srgbClr>
                  </a:outerShdw>
                </a:effectLst>
                <a:latin typeface="Agency FB" pitchFamily="34" charset="0"/>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AE5E6FA-6889-42C0-9BF6-AB2CFA070F97}"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EFE73-4B92-4632-A7F5-4AA05E6BA569}" type="slidenum">
              <a:rPr lang="en-US" smtClean="0"/>
              <a:pPr/>
              <a:t>‹#›</a:t>
            </a:fld>
            <a:endParaRPr lang="en-US"/>
          </a:p>
        </p:txBody>
      </p:sp>
      <p:grpSp>
        <p:nvGrpSpPr>
          <p:cNvPr id="17" name="Group 16"/>
          <p:cNvGrpSpPr/>
          <p:nvPr userDrawn="1"/>
        </p:nvGrpSpPr>
        <p:grpSpPr>
          <a:xfrm>
            <a:off x="963355" y="2086721"/>
            <a:ext cx="1669862" cy="1904445"/>
            <a:chOff x="1199353" y="1735245"/>
            <a:chExt cx="1669862" cy="1904445"/>
          </a:xfrm>
        </p:grpSpPr>
        <p:sp>
          <p:nvSpPr>
            <p:cNvPr id="18" name="矩形 12"/>
            <p:cNvSpPr/>
            <p:nvPr userDrawn="1"/>
          </p:nvSpPr>
          <p:spPr>
            <a:xfrm>
              <a:off x="1750607" y="1735245"/>
              <a:ext cx="548640" cy="548640"/>
            </a:xfrm>
            <a:prstGeom prst="rect">
              <a:avLst/>
            </a:prstGeom>
            <a:solidFill>
              <a:schemeClr val="tx1">
                <a:lumMod val="6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9"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reflection blurRad="6350" stA="50000" endA="300" endPos="55500" dist="101600" dir="5400000" sy="-100000" algn="bl" rotWithShape="0"/>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0" name="矩形 10"/>
            <p:cNvSpPr/>
            <p:nvPr userDrawn="1"/>
          </p:nvSpPr>
          <p:spPr>
            <a:xfrm>
              <a:off x="1683798" y="2391724"/>
              <a:ext cx="548640" cy="548640"/>
            </a:xfrm>
            <a:prstGeom prst="rect">
              <a:avLst/>
            </a:prstGeom>
            <a:solidFill>
              <a:schemeClr val="bg1">
                <a:lumMod val="75000"/>
                <a:lumOff val="25000"/>
              </a:schemeClr>
            </a:solidFill>
            <a:ln>
              <a:noFill/>
            </a:ln>
            <a:effectLst>
              <a:outerShdw blurRad="50800" dist="38100" algn="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13"/>
            <p:cNvSpPr/>
            <p:nvPr userDrawn="1"/>
          </p:nvSpPr>
          <p:spPr>
            <a:xfrm>
              <a:off x="2320503" y="2391724"/>
              <a:ext cx="548640" cy="548640"/>
            </a:xfrm>
            <a:prstGeom prst="rect">
              <a:avLst/>
            </a:prstGeom>
            <a:solidFill>
              <a:schemeClr val="tx1">
                <a:lumMod val="85000"/>
              </a:schemeClr>
            </a:solidFill>
            <a:ln>
              <a:noFill/>
            </a:ln>
            <a:effectLst>
              <a:outerShdw blurRad="50800" dist="38100" algn="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4"/>
            <p:cNvSpPr/>
            <p:nvPr userDrawn="1"/>
          </p:nvSpPr>
          <p:spPr>
            <a:xfrm>
              <a:off x="2298381" y="3091050"/>
              <a:ext cx="548640" cy="548640"/>
            </a:xfrm>
            <a:prstGeom prst="rect">
              <a:avLst/>
            </a:prstGeom>
            <a:solidFill>
              <a:schemeClr val="bg1">
                <a:lumMod val="50000"/>
                <a:lumOff val="50000"/>
              </a:schemeClr>
            </a:solidFill>
            <a:ln>
              <a:noFill/>
            </a:ln>
            <a:effectLst>
              <a:outerShdw blurRad="50800" dist="38100" dir="2700000" algn="tl" rotWithShape="0">
                <a:prstClr val="black">
                  <a:alpha val="40000"/>
                </a:prstClr>
              </a:outerShdw>
              <a:reflection blurRad="6350" stA="50000" endA="300" endPos="55500" dist="101600" dir="5400000" sy="-100000" algn="bl" rotWithShape="0"/>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9"/>
            <p:cNvSpPr/>
            <p:nvPr userDrawn="1"/>
          </p:nvSpPr>
          <p:spPr>
            <a:xfrm>
              <a:off x="2320575" y="1735950"/>
              <a:ext cx="548640" cy="548640"/>
            </a:xfrm>
            <a:prstGeom prst="rect">
              <a:avLst/>
            </a:prstGeom>
            <a:solidFill>
              <a:schemeClr val="bg1"/>
            </a:solidFill>
            <a:ln>
              <a:noFill/>
            </a:ln>
            <a:effectLst>
              <a:outerShdw blurRad="50800" dist="38100" algn="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4019799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4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14" name="Title 1"/>
          <p:cNvSpPr>
            <a:spLocks noGrp="1"/>
          </p:cNvSpPr>
          <p:nvPr>
            <p:ph type="title"/>
          </p:nvPr>
        </p:nvSpPr>
        <p:spPr>
          <a:xfrm>
            <a:off x="533400" y="201445"/>
            <a:ext cx="8001000" cy="762000"/>
          </a:xfrm>
        </p:spPr>
        <p:txBody>
          <a:bodyPr>
            <a:normAutofit/>
          </a:bodyPr>
          <a:lstStyle>
            <a:lvl1pPr algn="ctr">
              <a:defRPr sz="2800" b="0" cap="none" spc="0">
                <a:ln>
                  <a:noFill/>
                </a:ln>
                <a:solidFill>
                  <a:schemeClr val="bg1"/>
                </a:solidFill>
                <a:effectLst>
                  <a:outerShdw blurRad="38100" dist="38100" dir="2700000" algn="tl">
                    <a:srgbClr val="000000">
                      <a:alpha val="43137"/>
                    </a:srgbClr>
                  </a:outerShdw>
                </a:effectLst>
                <a:latin typeface="Arial Black" pitchFamily="34" charset="0"/>
                <a:cs typeface="Arial" pitchFamily="34" charset="0"/>
              </a:defRPr>
            </a:lvl1pPr>
          </a:lstStyle>
          <a:p>
            <a:r>
              <a:rPr lang="en-US" dirty="0" smtClean="0"/>
              <a:t>Click to edit Master title style</a:t>
            </a:r>
            <a:endParaRPr lang="en-US" dirty="0"/>
          </a:p>
        </p:txBody>
      </p:sp>
      <p:sp>
        <p:nvSpPr>
          <p:cNvPr id="28" name="Content Placeholder 2"/>
          <p:cNvSpPr>
            <a:spLocks noGrp="1"/>
          </p:cNvSpPr>
          <p:nvPr>
            <p:ph idx="1"/>
          </p:nvPr>
        </p:nvSpPr>
        <p:spPr>
          <a:xfrm>
            <a:off x="638635" y="1219200"/>
            <a:ext cx="8005715" cy="5257800"/>
          </a:xfrm>
        </p:spPr>
        <p:txBody>
          <a:bodyPr>
            <a:normAutofit/>
          </a:bodyPr>
          <a:lstStyle>
            <a:lvl1pPr marL="457200" indent="-457200">
              <a:lnSpc>
                <a:spcPct val="130000"/>
              </a:lnSpc>
              <a:spcBef>
                <a:spcPts val="1200"/>
              </a:spcBef>
              <a:spcAft>
                <a:spcPts val="600"/>
              </a:spcAft>
              <a:buFont typeface="Wingdings" pitchFamily="2" charset="2"/>
              <a:buChar char="q"/>
              <a:defRPr sz="2400">
                <a:solidFill>
                  <a:schemeClr val="bg1"/>
                </a:solidFill>
                <a:latin typeface="Arial" pitchFamily="34" charset="0"/>
                <a:cs typeface="Arial" pitchFamily="34" charset="0"/>
              </a:defRPr>
            </a:lvl1pPr>
            <a:lvl2pPr marL="742950" indent="-285750">
              <a:lnSpc>
                <a:spcPct val="130000"/>
              </a:lnSpc>
              <a:spcBef>
                <a:spcPts val="600"/>
              </a:spcBef>
              <a:spcAft>
                <a:spcPts val="600"/>
              </a:spcAft>
              <a:buFont typeface="Wingdings" pitchFamily="2" charset="2"/>
              <a:buChar char="§"/>
              <a:defRPr sz="2400">
                <a:solidFill>
                  <a:schemeClr val="bg1"/>
                </a:solidFill>
              </a:defRPr>
            </a:lvl2pPr>
            <a:lvl3pPr>
              <a:lnSpc>
                <a:spcPct val="130000"/>
              </a:lnSpc>
              <a:defRPr sz="2000">
                <a:solidFill>
                  <a:schemeClr val="bg1"/>
                </a:solidFill>
              </a:defRPr>
            </a:lvl3pPr>
            <a:lvl4pPr>
              <a:lnSpc>
                <a:spcPct val="130000"/>
              </a:lnSpc>
              <a:defRPr sz="1800">
                <a:solidFill>
                  <a:schemeClr val="bg1"/>
                </a:solidFill>
              </a:defRPr>
            </a:lvl4pPr>
            <a:lvl5pPr>
              <a:lnSpc>
                <a:spcPct val="130000"/>
              </a:lnSpc>
              <a:defRPr sz="18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0886661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14" name="Title 1"/>
          <p:cNvSpPr>
            <a:spLocks noGrp="1"/>
          </p:cNvSpPr>
          <p:nvPr>
            <p:ph type="title"/>
          </p:nvPr>
        </p:nvSpPr>
        <p:spPr>
          <a:xfrm>
            <a:off x="533400" y="201445"/>
            <a:ext cx="8001000" cy="762000"/>
          </a:xfrm>
        </p:spPr>
        <p:txBody>
          <a:bodyPr>
            <a:normAutofit/>
          </a:bodyPr>
          <a:lstStyle>
            <a:lvl1pPr algn="ctr">
              <a:defRPr sz="2800" b="0" cap="none" spc="0">
                <a:ln>
                  <a:noFill/>
                </a:ln>
                <a:solidFill>
                  <a:schemeClr val="bg1"/>
                </a:solidFill>
                <a:effectLst>
                  <a:outerShdw blurRad="38100" dist="38100" dir="2700000" algn="tl">
                    <a:srgbClr val="000000">
                      <a:alpha val="43137"/>
                    </a:srgbClr>
                  </a:outerShdw>
                </a:effectLst>
                <a:latin typeface="Arial Black"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61535309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14" name="Title 1"/>
          <p:cNvSpPr>
            <a:spLocks noGrp="1"/>
          </p:cNvSpPr>
          <p:nvPr>
            <p:ph type="title"/>
          </p:nvPr>
        </p:nvSpPr>
        <p:spPr>
          <a:xfrm>
            <a:off x="533400" y="201445"/>
            <a:ext cx="8001000" cy="762000"/>
          </a:xfrm>
        </p:spPr>
        <p:txBody>
          <a:bodyPr>
            <a:normAutofit/>
          </a:bodyPr>
          <a:lstStyle>
            <a:lvl1pPr algn="ctr">
              <a:defRPr sz="2800" b="1" cap="none" spc="0">
                <a:ln>
                  <a:noFill/>
                </a:ln>
                <a:solidFill>
                  <a:schemeClr val="bg1"/>
                </a:solidFill>
                <a:effectLst>
                  <a:outerShdw blurRad="38100" dist="38100" dir="2700000" algn="tl">
                    <a:srgbClr val="000000">
                      <a:alpha val="43137"/>
                    </a:srgbClr>
                  </a:outerShdw>
                </a:effectLst>
                <a:latin typeface="Arial" pitchFamily="34" charset="0"/>
                <a:cs typeface="Arial" pitchFamily="34" charset="0"/>
              </a:defRPr>
            </a:lvl1pPr>
          </a:lstStyle>
          <a:p>
            <a:r>
              <a:rPr lang="en-US" dirty="0" smtClean="0"/>
              <a:t>Click to edit Master title style</a:t>
            </a:r>
            <a:endParaRPr lang="en-US" dirty="0"/>
          </a:p>
        </p:txBody>
      </p:sp>
      <p:grpSp>
        <p:nvGrpSpPr>
          <p:cNvPr id="7" name="Group 6"/>
          <p:cNvGrpSpPr>
            <a:grpSpLocks noChangeAspect="1"/>
          </p:cNvGrpSpPr>
          <p:nvPr userDrawn="1"/>
        </p:nvGrpSpPr>
        <p:grpSpPr>
          <a:xfrm>
            <a:off x="290032" y="233563"/>
            <a:ext cx="753207" cy="765355"/>
            <a:chOff x="1683798" y="1735245"/>
            <a:chExt cx="1185417" cy="1205119"/>
          </a:xfrm>
        </p:grpSpPr>
        <p:sp>
          <p:nvSpPr>
            <p:cNvPr id="8"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9"/>
            <p:cNvSpPr/>
            <p:nvPr userDrawn="1"/>
          </p:nvSpPr>
          <p:spPr>
            <a:xfrm>
              <a:off x="2320575" y="1735950"/>
              <a:ext cx="548640" cy="548640"/>
            </a:xfrm>
            <a:prstGeom prst="rect">
              <a:avLst/>
            </a:prstGeom>
            <a:solidFill>
              <a:srgbClr val="FFC000"/>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0700187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0EB1D23-BD60-3B41-9E2B-72878C4F4C76}"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B59B1-C31B-434D-AF92-9E52CA7629B1}" type="slidenum">
              <a:rPr lang="en-US" smtClean="0"/>
              <a:pPr/>
              <a:t>‹#›</a:t>
            </a:fld>
            <a:endParaRPr lang="en-US"/>
          </a:p>
        </p:txBody>
      </p:sp>
      <p:grpSp>
        <p:nvGrpSpPr>
          <p:cNvPr id="20" name="Group 19"/>
          <p:cNvGrpSpPr/>
          <p:nvPr userDrawn="1"/>
        </p:nvGrpSpPr>
        <p:grpSpPr>
          <a:xfrm>
            <a:off x="963355" y="2086721"/>
            <a:ext cx="1669862" cy="1904445"/>
            <a:chOff x="1199353" y="1735245"/>
            <a:chExt cx="1669862" cy="1904445"/>
          </a:xfrm>
        </p:grpSpPr>
        <p:sp>
          <p:nvSpPr>
            <p:cNvPr id="21"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3048000" y="2667000"/>
            <a:ext cx="3200400" cy="1388752"/>
          </a:xfrm>
        </p:spPr>
        <p:txBody>
          <a:bodyPr anchor="b">
            <a:noAutofit/>
          </a:bodyPr>
          <a:lstStyle>
            <a:lvl1pPr marL="0" indent="0">
              <a:buNone/>
              <a:defRPr sz="3200" b="1">
                <a:solidFill>
                  <a:schemeClr val="bg1"/>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20050446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20" name="Group 19"/>
          <p:cNvGrpSpPr/>
          <p:nvPr userDrawn="1"/>
        </p:nvGrpSpPr>
        <p:grpSpPr>
          <a:xfrm>
            <a:off x="963355" y="2086721"/>
            <a:ext cx="1669862" cy="1904445"/>
            <a:chOff x="1199353" y="1735245"/>
            <a:chExt cx="1669862" cy="1904445"/>
          </a:xfrm>
        </p:grpSpPr>
        <p:sp>
          <p:nvSpPr>
            <p:cNvPr id="21"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3048000" y="2667000"/>
            <a:ext cx="3200400" cy="1388752"/>
          </a:xfrm>
        </p:spPr>
        <p:txBody>
          <a:bodyPr anchor="b">
            <a:noAutofit/>
          </a:bodyPr>
          <a:lstStyle>
            <a:lvl1pPr marL="0" indent="0">
              <a:buNone/>
              <a:defRPr sz="3200" b="1">
                <a:solidFill>
                  <a:schemeClr val="bg1"/>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347731739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20" name="Group 19"/>
          <p:cNvGrpSpPr>
            <a:grpSpLocks noChangeAspect="1"/>
          </p:cNvGrpSpPr>
          <p:nvPr userDrawn="1"/>
        </p:nvGrpSpPr>
        <p:grpSpPr>
          <a:xfrm>
            <a:off x="3810000" y="4038600"/>
            <a:ext cx="1335890" cy="1523556"/>
            <a:chOff x="1199353" y="1735245"/>
            <a:chExt cx="1669862" cy="1904445"/>
          </a:xfrm>
        </p:grpSpPr>
        <p:sp>
          <p:nvSpPr>
            <p:cNvPr id="21"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5486400" y="4237879"/>
            <a:ext cx="3200400" cy="1388752"/>
          </a:xfrm>
        </p:spPr>
        <p:txBody>
          <a:bodyPr anchor="b">
            <a:noAutofit/>
          </a:bodyPr>
          <a:lstStyle>
            <a:lvl1pPr marL="0" indent="0">
              <a:buNone/>
              <a:defRPr sz="3200" b="1">
                <a:solidFill>
                  <a:schemeClr val="bg1"/>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354644565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2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20" name="Group 19"/>
          <p:cNvGrpSpPr>
            <a:grpSpLocks noChangeAspect="1"/>
          </p:cNvGrpSpPr>
          <p:nvPr userDrawn="1"/>
        </p:nvGrpSpPr>
        <p:grpSpPr>
          <a:xfrm>
            <a:off x="3810000" y="4038600"/>
            <a:ext cx="1335890" cy="1523556"/>
            <a:chOff x="1199353" y="1735245"/>
            <a:chExt cx="1669862" cy="1904445"/>
          </a:xfrm>
        </p:grpSpPr>
        <p:sp>
          <p:nvSpPr>
            <p:cNvPr id="21"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5486400" y="4237879"/>
            <a:ext cx="3200400" cy="1388752"/>
          </a:xfrm>
        </p:spPr>
        <p:txBody>
          <a:bodyPr anchor="b">
            <a:noAutofit/>
          </a:bodyPr>
          <a:lstStyle>
            <a:lvl1pPr marL="0" indent="0">
              <a:buNone/>
              <a:defRPr sz="3200" b="1">
                <a:solidFill>
                  <a:schemeClr val="bg1"/>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234513621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9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18084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0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013727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3200" y="4657725"/>
            <a:ext cx="5751512" cy="1362075"/>
          </a:xfrm>
        </p:spPr>
        <p:txBody>
          <a:bodyPr anchor="t">
            <a:normAutofit/>
          </a:bodyPr>
          <a:lstStyle>
            <a:lvl1pPr algn="l">
              <a:defRPr sz="3200" b="1" cap="all">
                <a:latin typeface="Arial Black"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743200" y="2995613"/>
            <a:ext cx="5751512"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7AE5E6FA-6889-42C0-9BF6-AB2CFA070F97}"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EFE73-4B92-4632-A7F5-4AA05E6BA569}" type="slidenum">
              <a:rPr lang="en-US" smtClean="0"/>
              <a:pPr/>
              <a:t>‹#›</a:t>
            </a:fld>
            <a:endParaRPr lang="en-US"/>
          </a:p>
        </p:txBody>
      </p:sp>
      <p:grpSp>
        <p:nvGrpSpPr>
          <p:cNvPr id="7" name="Group 6"/>
          <p:cNvGrpSpPr/>
          <p:nvPr userDrawn="1"/>
        </p:nvGrpSpPr>
        <p:grpSpPr>
          <a:xfrm>
            <a:off x="661892" y="3716846"/>
            <a:ext cx="1669862" cy="1904445"/>
            <a:chOff x="1199353" y="1735245"/>
            <a:chExt cx="1669862" cy="1904445"/>
          </a:xfrm>
        </p:grpSpPr>
        <p:sp>
          <p:nvSpPr>
            <p:cNvPr id="8"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1"/>
            <p:cNvSpPr/>
            <p:nvPr userDrawn="1"/>
          </p:nvSpPr>
          <p:spPr>
            <a:xfrm>
              <a:off x="1749264" y="3091050"/>
              <a:ext cx="548640" cy="548640"/>
            </a:xfrm>
            <a:prstGeom prst="rect">
              <a:avLst/>
            </a:prstGeom>
            <a:solidFill>
              <a:schemeClr val="tx1">
                <a:lumMod val="75000"/>
                <a:lumOff val="2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3451159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5_Title Slide">
    <p:bg>
      <p:bgRef idx="1002">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1981200"/>
            <a:ext cx="5772833" cy="1617226"/>
          </a:xfrm>
        </p:spPr>
        <p:txBody>
          <a:bodyPr>
            <a:normAutofit/>
          </a:bodyPr>
          <a:lstStyle>
            <a:lvl1pPr algn="l">
              <a:defRPr lang="en-US" sz="28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ea typeface="+mj-ea"/>
                <a:cs typeface="+mj-cs"/>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819400" y="3610166"/>
            <a:ext cx="5029200" cy="762000"/>
          </a:xfrm>
        </p:spPr>
        <p:txBody>
          <a:bodyPr>
            <a:normAutofit/>
          </a:bodyPr>
          <a:lstStyle>
            <a:lvl1pPr marL="0" indent="0" algn="l">
              <a:buNone/>
              <a:defRPr lang="en-US" sz="2600" b="1" kern="1200" dirty="0" smtClean="0">
                <a:solidFill>
                  <a:srgbClr val="FFC000"/>
                </a:solidFill>
                <a:effectLst>
                  <a:outerShdw blurRad="38100" dist="38100" dir="2700000" algn="tl">
                    <a:srgbClr val="000000">
                      <a:alpha val="43137"/>
                    </a:srgbClr>
                  </a:outerShdw>
                </a:effectLst>
                <a:latin typeface="Agency FB" pitchFamily="34" charset="0"/>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AE5E6FA-6889-42C0-9BF6-AB2CFA070F97}"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EFE73-4B92-4632-A7F5-4AA05E6BA569}" type="slidenum">
              <a:rPr lang="en-US" smtClean="0"/>
              <a:pPr/>
              <a:t>‹#›</a:t>
            </a:fld>
            <a:endParaRPr lang="en-US"/>
          </a:p>
        </p:txBody>
      </p:sp>
    </p:spTree>
    <p:extLst>
      <p:ext uri="{BB962C8B-B14F-4D97-AF65-F5344CB8AC3E}">
        <p14:creationId xmlns:p14="http://schemas.microsoft.com/office/powerpoint/2010/main" val="74019799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8439" cy="838200"/>
          </a:xfrm>
          <a:prstGeom prst="rect">
            <a:avLst/>
          </a:prstGeom>
          <a:gradFill flip="none" rotWithShape="1">
            <a:gsLst>
              <a:gs pos="0">
                <a:schemeClr val="bg1">
                  <a:lumMod val="65000"/>
                </a:schemeClr>
              </a:gs>
              <a:gs pos="53000">
                <a:schemeClr val="tx1">
                  <a:lumMod val="50000"/>
                  <a:lumOff val="50000"/>
                </a:schemeClr>
              </a:gs>
              <a:gs pos="100000">
                <a:schemeClr val="tx1">
                  <a:lumMod val="75000"/>
                  <a:lumOff val="2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rgbClr val="FFC000"/>
              </a:solidFill>
            </a:endParaRPr>
          </a:p>
        </p:txBody>
      </p:sp>
      <p:sp>
        <p:nvSpPr>
          <p:cNvPr id="2" name="Title 1"/>
          <p:cNvSpPr>
            <a:spLocks noGrp="1"/>
          </p:cNvSpPr>
          <p:nvPr>
            <p:ph type="title"/>
          </p:nvPr>
        </p:nvSpPr>
        <p:spPr>
          <a:xfrm>
            <a:off x="1447799" y="76200"/>
            <a:ext cx="7700639" cy="762000"/>
          </a:xfrm>
        </p:spPr>
        <p:txBody>
          <a:bodyPr>
            <a:normAutofit/>
          </a:bodyPr>
          <a:lstStyle>
            <a:lvl1pPr algn="l">
              <a:defRPr sz="2800" b="1"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447800" y="1219200"/>
            <a:ext cx="7196550" cy="5334000"/>
          </a:xfrm>
        </p:spPr>
        <p:txBody>
          <a:bodyPr>
            <a:normAutofit/>
          </a:bodyPr>
          <a:lstStyle>
            <a:lvl1pPr marL="457200" indent="-457200">
              <a:lnSpc>
                <a:spcPct val="130000"/>
              </a:lnSpc>
              <a:spcBef>
                <a:spcPts val="1200"/>
              </a:spcBef>
              <a:spcAft>
                <a:spcPts val="600"/>
              </a:spcAft>
              <a:buFont typeface="Wingdings" pitchFamily="2" charset="2"/>
              <a:buChar char="q"/>
              <a:defRPr sz="2400">
                <a:latin typeface="Times New Roman" pitchFamily="18" charset="0"/>
                <a:cs typeface="Times New Roman" pitchFamily="18" charset="0"/>
              </a:defRPr>
            </a:lvl1pPr>
            <a:lvl2pPr marL="742950" indent="-285750">
              <a:lnSpc>
                <a:spcPct val="130000"/>
              </a:lnSpc>
              <a:spcBef>
                <a:spcPts val="600"/>
              </a:spcBef>
              <a:spcAft>
                <a:spcPts val="600"/>
              </a:spcAft>
              <a:buFont typeface="Wingdings" pitchFamily="2" charset="2"/>
              <a:buChar char="§"/>
              <a:defRPr sz="2400">
                <a:solidFill>
                  <a:schemeClr val="tx1">
                    <a:lumMod val="85000"/>
                    <a:lumOff val="15000"/>
                  </a:schemeClr>
                </a:solidFill>
                <a:latin typeface="Times New Roman" pitchFamily="18" charset="0"/>
                <a:cs typeface="Times New Roman" pitchFamily="18" charset="0"/>
              </a:defRPr>
            </a:lvl2pPr>
            <a:lvl3pPr>
              <a:lnSpc>
                <a:spcPct val="130000"/>
              </a:lnSpc>
              <a:defRPr sz="2000">
                <a:solidFill>
                  <a:schemeClr val="tx1">
                    <a:lumMod val="75000"/>
                    <a:lumOff val="25000"/>
                  </a:schemeClr>
                </a:solidFill>
                <a:latin typeface="Times New Roman" pitchFamily="18" charset="0"/>
                <a:cs typeface="Times New Roman" pitchFamily="18" charset="0"/>
              </a:defRPr>
            </a:lvl3pPr>
            <a:lvl4pPr>
              <a:lnSpc>
                <a:spcPct val="130000"/>
              </a:lnSpc>
              <a:defRPr sz="1800">
                <a:solidFill>
                  <a:schemeClr val="tx1">
                    <a:lumMod val="75000"/>
                    <a:lumOff val="25000"/>
                  </a:schemeClr>
                </a:solidFill>
                <a:latin typeface="Times New Roman" pitchFamily="18" charset="0"/>
                <a:cs typeface="Times New Roman" pitchFamily="18" charset="0"/>
              </a:defRPr>
            </a:lvl4pPr>
            <a:lvl5pPr>
              <a:lnSpc>
                <a:spcPct val="130000"/>
              </a:lnSpc>
              <a:defRPr sz="1800">
                <a:solidFill>
                  <a:schemeClr val="tx1">
                    <a:lumMod val="75000"/>
                    <a:lumOff val="25000"/>
                  </a:schemeClr>
                </a:solidFill>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8" name="Group 7"/>
          <p:cNvGrpSpPr>
            <a:grpSpLocks noChangeAspect="1"/>
          </p:cNvGrpSpPr>
          <p:nvPr userDrawn="1"/>
        </p:nvGrpSpPr>
        <p:grpSpPr>
          <a:xfrm>
            <a:off x="8001000" y="228600"/>
            <a:ext cx="753207" cy="765355"/>
            <a:chOff x="1683798" y="1735245"/>
            <a:chExt cx="1185417" cy="1205119"/>
          </a:xfrm>
        </p:grpSpPr>
        <p:sp>
          <p:nvSpPr>
            <p:cNvPr id="9"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bg1"/>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80942340"/>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7" name="Rectangle 6"/>
          <p:cNvSpPr/>
          <p:nvPr userDrawn="1"/>
        </p:nvSpPr>
        <p:spPr>
          <a:xfrm>
            <a:off x="0" y="0"/>
            <a:ext cx="9148439" cy="838200"/>
          </a:xfrm>
          <a:prstGeom prst="rect">
            <a:avLst/>
          </a:prstGeom>
          <a:gradFill flip="none" rotWithShape="1">
            <a:gsLst>
              <a:gs pos="0">
                <a:schemeClr val="bg1">
                  <a:lumMod val="65000"/>
                </a:schemeClr>
              </a:gs>
              <a:gs pos="53000">
                <a:schemeClr val="tx1">
                  <a:lumMod val="50000"/>
                  <a:lumOff val="50000"/>
                </a:schemeClr>
              </a:gs>
              <a:gs pos="100000">
                <a:schemeClr val="tx1">
                  <a:lumMod val="75000"/>
                  <a:lumOff val="2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rgbClr val="FFC000"/>
              </a:solidFill>
            </a:endParaRPr>
          </a:p>
        </p:txBody>
      </p:sp>
      <p:sp>
        <p:nvSpPr>
          <p:cNvPr id="2" name="Title 1"/>
          <p:cNvSpPr>
            <a:spLocks noGrp="1"/>
          </p:cNvSpPr>
          <p:nvPr>
            <p:ph type="title"/>
          </p:nvPr>
        </p:nvSpPr>
        <p:spPr>
          <a:xfrm>
            <a:off x="1447799" y="76200"/>
            <a:ext cx="7700639" cy="762000"/>
          </a:xfrm>
        </p:spPr>
        <p:txBody>
          <a:bodyPr>
            <a:normAutofit/>
          </a:bodyPr>
          <a:lstStyle>
            <a:lvl1pPr algn="l">
              <a:defRPr sz="2800" b="1"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38635" y="1219200"/>
            <a:ext cx="8005715" cy="5105400"/>
          </a:xfrm>
        </p:spPr>
        <p:txBody>
          <a:bodyPr>
            <a:normAutofit/>
          </a:bodyPr>
          <a:lstStyle>
            <a:lvl1pPr marL="457200" indent="-457200">
              <a:lnSpc>
                <a:spcPct val="130000"/>
              </a:lnSpc>
              <a:spcBef>
                <a:spcPts val="1200"/>
              </a:spcBef>
              <a:spcAft>
                <a:spcPts val="600"/>
              </a:spcAft>
              <a:buFont typeface="Wingdings" pitchFamily="2" charset="2"/>
              <a:buChar char="q"/>
              <a:defRPr sz="2400">
                <a:latin typeface="Times New Roman" pitchFamily="18" charset="0"/>
                <a:cs typeface="Times New Roman" pitchFamily="18" charset="0"/>
              </a:defRPr>
            </a:lvl1pPr>
            <a:lvl2pPr marL="742950" indent="-285750">
              <a:lnSpc>
                <a:spcPct val="130000"/>
              </a:lnSpc>
              <a:spcBef>
                <a:spcPts val="600"/>
              </a:spcBef>
              <a:spcAft>
                <a:spcPts val="600"/>
              </a:spcAft>
              <a:buFont typeface="Wingdings" pitchFamily="2" charset="2"/>
              <a:buChar char="§"/>
              <a:defRPr sz="2400">
                <a:solidFill>
                  <a:schemeClr val="tx1">
                    <a:lumMod val="85000"/>
                    <a:lumOff val="15000"/>
                  </a:schemeClr>
                </a:solidFill>
                <a:latin typeface="Times New Roman" pitchFamily="18" charset="0"/>
                <a:cs typeface="Times New Roman" pitchFamily="18" charset="0"/>
              </a:defRPr>
            </a:lvl2pPr>
            <a:lvl3pPr>
              <a:lnSpc>
                <a:spcPct val="130000"/>
              </a:lnSpc>
              <a:defRPr sz="2000">
                <a:solidFill>
                  <a:schemeClr val="tx1">
                    <a:lumMod val="75000"/>
                    <a:lumOff val="25000"/>
                  </a:schemeClr>
                </a:solidFill>
              </a:defRPr>
            </a:lvl3pPr>
            <a:lvl4pPr>
              <a:lnSpc>
                <a:spcPct val="130000"/>
              </a:lnSpc>
              <a:defRPr sz="1800">
                <a:solidFill>
                  <a:schemeClr val="tx1">
                    <a:lumMod val="75000"/>
                    <a:lumOff val="25000"/>
                  </a:schemeClr>
                </a:solidFill>
              </a:defRPr>
            </a:lvl4pPr>
            <a:lvl5pPr>
              <a:lnSpc>
                <a:spcPct val="130000"/>
              </a:lnSpc>
              <a:defRPr sz="1800">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8" name="Group 7"/>
          <p:cNvGrpSpPr>
            <a:grpSpLocks noChangeAspect="1"/>
          </p:cNvGrpSpPr>
          <p:nvPr userDrawn="1"/>
        </p:nvGrpSpPr>
        <p:grpSpPr>
          <a:xfrm>
            <a:off x="290032" y="233563"/>
            <a:ext cx="753207" cy="765355"/>
            <a:chOff x="1683798" y="1735245"/>
            <a:chExt cx="1185417" cy="1205119"/>
          </a:xfrm>
        </p:grpSpPr>
        <p:sp>
          <p:nvSpPr>
            <p:cNvPr id="9"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rgbClr val="FFC000"/>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7840680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10" name="Rectangle 9"/>
          <p:cNvSpPr/>
          <p:nvPr userDrawn="1"/>
        </p:nvSpPr>
        <p:spPr>
          <a:xfrm>
            <a:off x="-2" y="0"/>
            <a:ext cx="709085"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l"/>
            <a:endParaRPr lang="en-US" dirty="0">
              <a:solidFill>
                <a:srgbClr val="FFC000"/>
              </a:solidFill>
            </a:endParaRPr>
          </a:p>
        </p:txBody>
      </p:sp>
      <p:sp>
        <p:nvSpPr>
          <p:cNvPr id="2" name="Title 1"/>
          <p:cNvSpPr>
            <a:spLocks noGrp="1"/>
          </p:cNvSpPr>
          <p:nvPr>
            <p:ph type="title"/>
          </p:nvPr>
        </p:nvSpPr>
        <p:spPr>
          <a:xfrm>
            <a:off x="99699" y="1981200"/>
            <a:ext cx="909685" cy="5486400"/>
          </a:xfrm>
        </p:spPr>
        <p:txBody>
          <a:bodyPr vert="eaVert">
            <a:normAutofit/>
          </a:bodyPr>
          <a:lstStyle>
            <a:lvl1pPr algn="l">
              <a:defRPr sz="2800" b="0"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371600" y="616240"/>
            <a:ext cx="7272750" cy="5860760"/>
          </a:xfrm>
        </p:spPr>
        <p:txBody>
          <a:bodyPr>
            <a:normAutofit/>
          </a:bodyPr>
          <a:lstStyle>
            <a:lvl1pPr marL="548640" indent="-548640">
              <a:lnSpc>
                <a:spcPct val="130000"/>
              </a:lnSpc>
              <a:spcBef>
                <a:spcPts val="1200"/>
              </a:spcBef>
              <a:spcAft>
                <a:spcPts val="600"/>
              </a:spcAft>
              <a:buFont typeface="Wingdings" pitchFamily="2" charset="2"/>
              <a:buChar char="q"/>
              <a:defRPr sz="2400">
                <a:latin typeface="Times New Roman" pitchFamily="18" charset="0"/>
                <a:cs typeface="Times New Roman" pitchFamily="18" charset="0"/>
              </a:defRPr>
            </a:lvl1pPr>
            <a:lvl2pPr marL="742950" indent="-285750">
              <a:lnSpc>
                <a:spcPct val="130000"/>
              </a:lnSpc>
              <a:spcBef>
                <a:spcPts val="600"/>
              </a:spcBef>
              <a:spcAft>
                <a:spcPts val="600"/>
              </a:spcAft>
              <a:buFont typeface="Wingdings" pitchFamily="2" charset="2"/>
              <a:buChar char="§"/>
              <a:defRPr sz="2400">
                <a:solidFill>
                  <a:schemeClr val="tx1">
                    <a:lumMod val="85000"/>
                    <a:lumOff val="15000"/>
                  </a:schemeClr>
                </a:solidFill>
                <a:latin typeface="Times New Roman" pitchFamily="18" charset="0"/>
                <a:cs typeface="Times New Roman" pitchFamily="18" charset="0"/>
              </a:defRPr>
            </a:lvl2pPr>
            <a:lvl3pPr>
              <a:lnSpc>
                <a:spcPct val="130000"/>
              </a:lnSpc>
              <a:defRPr sz="2000">
                <a:solidFill>
                  <a:schemeClr val="tx1">
                    <a:lumMod val="75000"/>
                    <a:lumOff val="25000"/>
                  </a:schemeClr>
                </a:solidFill>
              </a:defRPr>
            </a:lvl3pPr>
            <a:lvl4pPr>
              <a:lnSpc>
                <a:spcPct val="130000"/>
              </a:lnSpc>
              <a:defRPr sz="1800">
                <a:solidFill>
                  <a:schemeClr val="tx1">
                    <a:lumMod val="75000"/>
                    <a:lumOff val="25000"/>
                  </a:schemeClr>
                </a:solidFill>
              </a:defRPr>
            </a:lvl4pPr>
            <a:lvl5pPr>
              <a:lnSpc>
                <a:spcPct val="130000"/>
              </a:lnSpc>
              <a:defRPr sz="1800">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8" name="Group 7"/>
          <p:cNvGrpSpPr>
            <a:grpSpLocks noChangeAspect="1"/>
          </p:cNvGrpSpPr>
          <p:nvPr userDrawn="1"/>
        </p:nvGrpSpPr>
        <p:grpSpPr>
          <a:xfrm>
            <a:off x="130179" y="199319"/>
            <a:ext cx="753207" cy="765355"/>
            <a:chOff x="1683798" y="1735245"/>
            <a:chExt cx="1185417" cy="1205119"/>
          </a:xfrm>
          <a:effectLst>
            <a:outerShdw blurRad="50800" dist="38100" dir="2700000" algn="tl" rotWithShape="0">
              <a:prstClr val="black">
                <a:alpha val="40000"/>
              </a:prstClr>
            </a:outerShdw>
          </a:effectLst>
        </p:grpSpPr>
        <p:sp>
          <p:nvSpPr>
            <p:cNvPr id="9"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bg1"/>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901589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95400"/>
            <a:ext cx="4038600" cy="4953000"/>
          </a:xfrm>
        </p:spPr>
        <p:txBody>
          <a:bodyPr>
            <a:normAutofit/>
          </a:bodyPr>
          <a:lstStyle>
            <a:lvl1pPr marL="457200" indent="-457200">
              <a:lnSpc>
                <a:spcPct val="120000"/>
              </a:lnSpc>
              <a:spcBef>
                <a:spcPts val="12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spcBef>
                <a:spcPts val="600"/>
              </a:spcBef>
              <a:spcAft>
                <a:spcPts val="600"/>
              </a:spcAft>
              <a:buFont typeface="Wingdings" pitchFamily="2" charset="2"/>
              <a:buChar char="§"/>
              <a:defRPr sz="1800">
                <a:solidFill>
                  <a:schemeClr val="tx1">
                    <a:lumMod val="85000"/>
                    <a:lumOff val="1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defRPr sz="1400">
                <a:solidFill>
                  <a:schemeClr val="tx1">
                    <a:lumMod val="75000"/>
                    <a:lumOff val="25000"/>
                  </a:schemeClr>
                </a:solidFill>
              </a:defRPr>
            </a:lvl4pPr>
            <a:lvl5pPr>
              <a:lnSpc>
                <a:spcPct val="120000"/>
              </a:lnSpc>
              <a:defRPr sz="1400">
                <a:solidFill>
                  <a:schemeClr val="tx1">
                    <a:lumMod val="75000"/>
                    <a:lumOff val="2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0" y="0"/>
            <a:ext cx="9148439" cy="838200"/>
          </a:xfrm>
          <a:prstGeom prst="rect">
            <a:avLst/>
          </a:prstGeom>
          <a:gradFill flip="none" rotWithShape="1">
            <a:gsLst>
              <a:gs pos="0">
                <a:schemeClr val="bg1">
                  <a:lumMod val="65000"/>
                </a:schemeClr>
              </a:gs>
              <a:gs pos="53000">
                <a:schemeClr val="tx1">
                  <a:lumMod val="50000"/>
                  <a:lumOff val="50000"/>
                </a:schemeClr>
              </a:gs>
              <a:gs pos="100000">
                <a:schemeClr val="tx1">
                  <a:lumMod val="75000"/>
                  <a:lumOff val="2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9" name="Title 1"/>
          <p:cNvSpPr>
            <a:spLocks noGrp="1"/>
          </p:cNvSpPr>
          <p:nvPr>
            <p:ph type="title"/>
          </p:nvPr>
        </p:nvSpPr>
        <p:spPr>
          <a:xfrm>
            <a:off x="1447800" y="76200"/>
            <a:ext cx="7315200" cy="762000"/>
          </a:xfrm>
        </p:spPr>
        <p:txBody>
          <a:bodyPr>
            <a:normAutofit/>
          </a:bodyPr>
          <a:lstStyle>
            <a:lvl1pPr algn="l">
              <a:defRPr sz="2800" b="1"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0" name="Group 9"/>
          <p:cNvGrpSpPr>
            <a:grpSpLocks noChangeAspect="1"/>
          </p:cNvGrpSpPr>
          <p:nvPr userDrawn="1"/>
        </p:nvGrpSpPr>
        <p:grpSpPr>
          <a:xfrm>
            <a:off x="290032" y="233563"/>
            <a:ext cx="753207" cy="765355"/>
            <a:chOff x="1683798" y="1735245"/>
            <a:chExt cx="1185417" cy="1205119"/>
          </a:xfrm>
        </p:grpSpPr>
        <p:sp>
          <p:nvSpPr>
            <p:cNvPr id="11"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9"/>
            <p:cNvSpPr/>
            <p:nvPr userDrawn="1"/>
          </p:nvSpPr>
          <p:spPr>
            <a:xfrm>
              <a:off x="2320575" y="1735950"/>
              <a:ext cx="548640" cy="548640"/>
            </a:xfrm>
            <a:prstGeom prst="rect">
              <a:avLst/>
            </a:prstGeom>
            <a:solidFill>
              <a:schemeClr val="bg1"/>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15" name="Content Placeholder 2"/>
          <p:cNvSpPr>
            <a:spLocks noGrp="1"/>
          </p:cNvSpPr>
          <p:nvPr>
            <p:ph sz="half" idx="13"/>
          </p:nvPr>
        </p:nvSpPr>
        <p:spPr>
          <a:xfrm>
            <a:off x="4648200" y="1295400"/>
            <a:ext cx="4038600" cy="4953000"/>
          </a:xfrm>
        </p:spPr>
        <p:txBody>
          <a:bodyPr>
            <a:normAutofit/>
          </a:bodyPr>
          <a:lstStyle>
            <a:lvl1pPr marL="457200" indent="-457200">
              <a:lnSpc>
                <a:spcPct val="120000"/>
              </a:lnSpc>
              <a:spcBef>
                <a:spcPts val="12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spcBef>
                <a:spcPts val="600"/>
              </a:spcBef>
              <a:spcAft>
                <a:spcPts val="600"/>
              </a:spcAft>
              <a:buFont typeface="Wingdings" pitchFamily="2" charset="2"/>
              <a:buChar char="§"/>
              <a:defRPr sz="1800">
                <a:solidFill>
                  <a:schemeClr val="tx1">
                    <a:lumMod val="85000"/>
                    <a:lumOff val="1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defRPr sz="1400">
                <a:solidFill>
                  <a:schemeClr val="tx1">
                    <a:lumMod val="75000"/>
                    <a:lumOff val="25000"/>
                  </a:schemeClr>
                </a:solidFill>
              </a:defRPr>
            </a:lvl4pPr>
            <a:lvl5pPr>
              <a:lnSpc>
                <a:spcPct val="120000"/>
              </a:lnSpc>
              <a:defRPr sz="1400">
                <a:solidFill>
                  <a:schemeClr val="tx1">
                    <a:lumMod val="75000"/>
                    <a:lumOff val="2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472615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a:xfrm>
            <a:off x="0" y="0"/>
            <a:ext cx="9148439" cy="838200"/>
          </a:xfrm>
          <a:prstGeom prst="rect">
            <a:avLst/>
          </a:prstGeom>
          <a:gradFill flip="none" rotWithShape="1">
            <a:gsLst>
              <a:gs pos="0">
                <a:schemeClr val="bg1">
                  <a:lumMod val="65000"/>
                </a:schemeClr>
              </a:gs>
              <a:gs pos="53000">
                <a:schemeClr val="tx1">
                  <a:lumMod val="50000"/>
                  <a:lumOff val="50000"/>
                </a:schemeClr>
              </a:gs>
              <a:gs pos="100000">
                <a:schemeClr val="tx1">
                  <a:lumMod val="75000"/>
                  <a:lumOff val="2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grpSp>
        <p:nvGrpSpPr>
          <p:cNvPr id="8" name="Group 7"/>
          <p:cNvGrpSpPr>
            <a:grpSpLocks noChangeAspect="1"/>
          </p:cNvGrpSpPr>
          <p:nvPr userDrawn="1"/>
        </p:nvGrpSpPr>
        <p:grpSpPr>
          <a:xfrm>
            <a:off x="290032" y="233563"/>
            <a:ext cx="753207" cy="765355"/>
            <a:chOff x="1683798" y="1735245"/>
            <a:chExt cx="1185417" cy="1205119"/>
          </a:xfrm>
        </p:grpSpPr>
        <p:sp>
          <p:nvSpPr>
            <p:cNvPr id="9"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矩形 9"/>
            <p:cNvSpPr/>
            <p:nvPr userDrawn="1"/>
          </p:nvSpPr>
          <p:spPr>
            <a:xfrm>
              <a:off x="2320575" y="1735950"/>
              <a:ext cx="548640" cy="548640"/>
            </a:xfrm>
            <a:prstGeom prst="rect">
              <a:avLst/>
            </a:prstGeom>
            <a:solidFill>
              <a:schemeClr val="bg1"/>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13" name="Title 1"/>
          <p:cNvSpPr>
            <a:spLocks noGrp="1"/>
          </p:cNvSpPr>
          <p:nvPr>
            <p:ph type="title"/>
          </p:nvPr>
        </p:nvSpPr>
        <p:spPr>
          <a:xfrm>
            <a:off x="1447799" y="76200"/>
            <a:ext cx="7700639" cy="762000"/>
          </a:xfrm>
        </p:spPr>
        <p:txBody>
          <a:bodyPr>
            <a:normAutofit/>
          </a:bodyPr>
          <a:lstStyle>
            <a:lvl1pPr algn="l">
              <a:defRPr sz="2800" b="1"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27050095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7" name="Rectangle 16"/>
          <p:cNvSpPr/>
          <p:nvPr userDrawn="1"/>
        </p:nvSpPr>
        <p:spPr>
          <a:xfrm>
            <a:off x="0" y="0"/>
            <a:ext cx="4571999" cy="1200738"/>
          </a:xfrm>
          <a:prstGeom prst="rect">
            <a:avLst/>
          </a:prstGeom>
          <a:gradFill flip="none" rotWithShape="1">
            <a:gsLst>
              <a:gs pos="0">
                <a:schemeClr val="tx1">
                  <a:lumMod val="65000"/>
                  <a:lumOff val="35000"/>
                </a:schemeClr>
              </a:gs>
              <a:gs pos="53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3" name="Text Placeholder 2"/>
          <p:cNvSpPr>
            <a:spLocks noGrp="1"/>
          </p:cNvSpPr>
          <p:nvPr>
            <p:ph type="body" idx="1"/>
          </p:nvPr>
        </p:nvSpPr>
        <p:spPr>
          <a:xfrm>
            <a:off x="304800" y="1676399"/>
            <a:ext cx="4155850" cy="498475"/>
          </a:xfrm>
        </p:spPr>
        <p:txBody>
          <a:bodyPr anchor="b">
            <a:noAutofit/>
          </a:bodyPr>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4800600" y="234658"/>
            <a:ext cx="4041775" cy="639762"/>
          </a:xfrm>
        </p:spPr>
        <p:txBody>
          <a:bodyPr anchor="b"/>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0" name="Title 1"/>
          <p:cNvSpPr>
            <a:spLocks noGrp="1"/>
          </p:cNvSpPr>
          <p:nvPr>
            <p:ph type="title"/>
          </p:nvPr>
        </p:nvSpPr>
        <p:spPr>
          <a:xfrm>
            <a:off x="152400" y="76200"/>
            <a:ext cx="3679501" cy="1001844"/>
          </a:xfrm>
        </p:spPr>
        <p:txBody>
          <a:bodyPr anchor="b">
            <a:noAutofit/>
          </a:bodyPr>
          <a:lstStyle>
            <a:lvl1pPr algn="l">
              <a:defRPr sz="28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1" name="Group 10"/>
          <p:cNvGrpSpPr>
            <a:grpSpLocks noChangeAspect="1"/>
          </p:cNvGrpSpPr>
          <p:nvPr userDrawn="1"/>
        </p:nvGrpSpPr>
        <p:grpSpPr>
          <a:xfrm>
            <a:off x="3707488" y="567643"/>
            <a:ext cx="753207" cy="765355"/>
            <a:chOff x="1683798" y="1735245"/>
            <a:chExt cx="1185417" cy="1205119"/>
          </a:xfrm>
        </p:grpSpPr>
        <p:sp>
          <p:nvSpPr>
            <p:cNvPr id="12"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0"/>
            <p:cNvSpPr/>
            <p:nvPr userDrawn="1"/>
          </p:nvSpPr>
          <p:spPr>
            <a:xfrm>
              <a:off x="1683798" y="2391724"/>
              <a:ext cx="548640" cy="548640"/>
            </a:xfrm>
            <a:prstGeom prst="rect">
              <a:avLst/>
            </a:prstGeom>
            <a:solidFill>
              <a:schemeClr val="bg1">
                <a:lumMod val="6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3"/>
            <p:cNvSpPr/>
            <p:nvPr userDrawn="1"/>
          </p:nvSpPr>
          <p:spPr>
            <a:xfrm>
              <a:off x="2320503" y="2391724"/>
              <a:ext cx="548640" cy="548640"/>
            </a:xfrm>
            <a:prstGeom prst="rect">
              <a:avLst/>
            </a:prstGeom>
            <a:solidFill>
              <a:schemeClr val="tx1">
                <a:lumMod val="65000"/>
                <a:lumOff val="35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8" name="Content Placeholder 3"/>
          <p:cNvSpPr>
            <a:spLocks noGrp="1"/>
          </p:cNvSpPr>
          <p:nvPr>
            <p:ph sz="half" idx="2"/>
          </p:nvPr>
        </p:nvSpPr>
        <p:spPr>
          <a:xfrm>
            <a:off x="457200" y="2286001"/>
            <a:ext cx="4040188" cy="3962399"/>
          </a:xfrm>
        </p:spPr>
        <p:txBody>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2000">
                <a:solidFill>
                  <a:schemeClr val="tx1">
                    <a:lumMod val="75000"/>
                    <a:lumOff val="25000"/>
                  </a:schemeClr>
                </a:solidFill>
                <a:latin typeface="Times New Roman" pitchFamily="18" charset="0"/>
                <a:cs typeface="Times New Roman" pitchFamily="18" charset="0"/>
              </a:defRPr>
            </a:lvl2pPr>
            <a:lvl3pPr>
              <a:lnSpc>
                <a:spcPct val="120000"/>
              </a:lnSpc>
              <a:defRPr sz="1800">
                <a:solidFill>
                  <a:schemeClr val="tx1">
                    <a:lumMod val="75000"/>
                    <a:lumOff val="25000"/>
                  </a:schemeClr>
                </a:solidFill>
              </a:defRPr>
            </a:lvl3pPr>
            <a:lvl4pPr>
              <a:lnSpc>
                <a:spcPct val="120000"/>
              </a:lnSpc>
              <a:buNone/>
              <a:defRPr sz="1600">
                <a:solidFill>
                  <a:schemeClr val="tx1">
                    <a:lumMod val="75000"/>
                    <a:lumOff val="25000"/>
                  </a:schemeClr>
                </a:solidFill>
              </a:defRPr>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29" name="Content Placeholder 5"/>
          <p:cNvSpPr>
            <a:spLocks noGrp="1"/>
          </p:cNvSpPr>
          <p:nvPr>
            <p:ph sz="quarter" idx="4"/>
          </p:nvPr>
        </p:nvSpPr>
        <p:spPr>
          <a:xfrm>
            <a:off x="4800600" y="990600"/>
            <a:ext cx="4041775" cy="5264603"/>
          </a:xfrm>
        </p:spPr>
        <p:txBody>
          <a:bodyPr>
            <a:normAutofit/>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1800">
                <a:solidFill>
                  <a:schemeClr val="tx1">
                    <a:lumMod val="75000"/>
                    <a:lumOff val="2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buNone/>
              <a:defRPr sz="1400">
                <a:solidFill>
                  <a:schemeClr val="tx1">
                    <a:lumMod val="75000"/>
                    <a:lumOff val="25000"/>
                  </a:schemeClr>
                </a:solidFill>
              </a:defRPr>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82231656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_Comparison">
    <p:spTree>
      <p:nvGrpSpPr>
        <p:cNvPr id="1" name=""/>
        <p:cNvGrpSpPr/>
        <p:nvPr/>
      </p:nvGrpSpPr>
      <p:grpSpPr>
        <a:xfrm>
          <a:off x="0" y="0"/>
          <a:ext cx="0" cy="0"/>
          <a:chOff x="0" y="0"/>
          <a:chExt cx="0" cy="0"/>
        </a:xfrm>
      </p:grpSpPr>
      <p:sp>
        <p:nvSpPr>
          <p:cNvPr id="17" name="Rectangle 16"/>
          <p:cNvSpPr/>
          <p:nvPr userDrawn="1"/>
        </p:nvSpPr>
        <p:spPr>
          <a:xfrm>
            <a:off x="0" y="0"/>
            <a:ext cx="4800600" cy="1143000"/>
          </a:xfrm>
          <a:prstGeom prst="rect">
            <a:avLst/>
          </a:prstGeom>
          <a:gradFill flip="none" rotWithShape="1">
            <a:gsLst>
              <a:gs pos="0">
                <a:schemeClr val="tx1">
                  <a:lumMod val="65000"/>
                  <a:lumOff val="35000"/>
                </a:schemeClr>
              </a:gs>
              <a:gs pos="53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10" name="Title 1"/>
          <p:cNvSpPr>
            <a:spLocks noGrp="1"/>
          </p:cNvSpPr>
          <p:nvPr>
            <p:ph type="title"/>
          </p:nvPr>
        </p:nvSpPr>
        <p:spPr>
          <a:xfrm>
            <a:off x="533400" y="0"/>
            <a:ext cx="3276600" cy="990600"/>
          </a:xfrm>
        </p:spPr>
        <p:txBody>
          <a:bodyPr anchor="b">
            <a:noAutofit/>
          </a:bodyPr>
          <a:lstStyle>
            <a:lvl1pPr algn="l">
              <a:defRPr sz="28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
        <p:nvSpPr>
          <p:cNvPr id="30" name="Text Placeholder 2"/>
          <p:cNvSpPr>
            <a:spLocks noGrp="1"/>
          </p:cNvSpPr>
          <p:nvPr>
            <p:ph type="body" idx="1"/>
          </p:nvPr>
        </p:nvSpPr>
        <p:spPr>
          <a:xfrm>
            <a:off x="1066800" y="1600200"/>
            <a:ext cx="3429000" cy="533400"/>
          </a:xfrm>
        </p:spPr>
        <p:txBody>
          <a:bodyPr anchor="b">
            <a:noAutofit/>
          </a:bodyPr>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35" name="Text Placeholder 4"/>
          <p:cNvSpPr>
            <a:spLocks noGrp="1"/>
          </p:cNvSpPr>
          <p:nvPr>
            <p:ph type="body" sz="quarter" idx="3"/>
          </p:nvPr>
        </p:nvSpPr>
        <p:spPr>
          <a:xfrm>
            <a:off x="4953001" y="234658"/>
            <a:ext cx="3809999" cy="679742"/>
          </a:xfrm>
        </p:spPr>
        <p:txBody>
          <a:bodyPr anchor="b"/>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36" name="Content Placeholder 3"/>
          <p:cNvSpPr>
            <a:spLocks noGrp="1"/>
          </p:cNvSpPr>
          <p:nvPr>
            <p:ph sz="half" idx="2"/>
          </p:nvPr>
        </p:nvSpPr>
        <p:spPr>
          <a:xfrm>
            <a:off x="1162232" y="2286001"/>
            <a:ext cx="3333568" cy="4240017"/>
          </a:xfrm>
        </p:spPr>
        <p:txBody>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2000">
                <a:solidFill>
                  <a:schemeClr val="tx1">
                    <a:lumMod val="75000"/>
                    <a:lumOff val="25000"/>
                  </a:schemeClr>
                </a:solidFill>
                <a:latin typeface="Times New Roman" pitchFamily="18" charset="0"/>
                <a:cs typeface="Times New Roman" pitchFamily="18" charset="0"/>
              </a:defRPr>
            </a:lvl2pPr>
            <a:lvl3pPr>
              <a:lnSpc>
                <a:spcPct val="120000"/>
              </a:lnSpc>
              <a:defRPr sz="1800">
                <a:solidFill>
                  <a:schemeClr val="tx1">
                    <a:lumMod val="75000"/>
                    <a:lumOff val="25000"/>
                  </a:schemeClr>
                </a:solidFill>
              </a:defRPr>
            </a:lvl3pPr>
            <a:lvl4pPr>
              <a:lnSpc>
                <a:spcPct val="120000"/>
              </a:lnSpc>
              <a:buNone/>
              <a:defRPr sz="1600">
                <a:solidFill>
                  <a:schemeClr val="tx1">
                    <a:lumMod val="75000"/>
                    <a:lumOff val="25000"/>
                  </a:schemeClr>
                </a:solidFill>
              </a:defRPr>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37" name="Content Placeholder 5"/>
          <p:cNvSpPr>
            <a:spLocks noGrp="1"/>
          </p:cNvSpPr>
          <p:nvPr>
            <p:ph sz="quarter" idx="4"/>
          </p:nvPr>
        </p:nvSpPr>
        <p:spPr>
          <a:xfrm>
            <a:off x="4953001" y="990600"/>
            <a:ext cx="3809999" cy="5593599"/>
          </a:xfrm>
        </p:spPr>
        <p:txBody>
          <a:bodyPr>
            <a:normAutofit/>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1800">
                <a:solidFill>
                  <a:schemeClr val="tx1">
                    <a:lumMod val="75000"/>
                    <a:lumOff val="2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buNone/>
              <a:defRPr sz="1400">
                <a:solidFill>
                  <a:schemeClr val="tx1">
                    <a:lumMod val="75000"/>
                    <a:lumOff val="25000"/>
                  </a:schemeClr>
                </a:solidFill>
              </a:defRPr>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82231656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17" name="Rectangle 16"/>
          <p:cNvSpPr/>
          <p:nvPr userDrawn="1"/>
        </p:nvSpPr>
        <p:spPr>
          <a:xfrm>
            <a:off x="1" y="0"/>
            <a:ext cx="3855016" cy="1200738"/>
          </a:xfrm>
          <a:prstGeom prst="rect">
            <a:avLst/>
          </a:prstGeom>
          <a:gradFill flip="none" rotWithShape="1">
            <a:gsLst>
              <a:gs pos="0">
                <a:schemeClr val="tx1">
                  <a:lumMod val="65000"/>
                  <a:lumOff val="35000"/>
                </a:schemeClr>
              </a:gs>
              <a:gs pos="50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3" name="Text Placeholder 2"/>
          <p:cNvSpPr>
            <a:spLocks noGrp="1"/>
          </p:cNvSpPr>
          <p:nvPr>
            <p:ph type="body" idx="1"/>
          </p:nvPr>
        </p:nvSpPr>
        <p:spPr>
          <a:xfrm>
            <a:off x="64673" y="1676400"/>
            <a:ext cx="3864298" cy="498475"/>
          </a:xfrm>
        </p:spPr>
        <p:txBody>
          <a:bodyPr anchor="b">
            <a:noAutofit/>
          </a:bodyPr>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78178" y="2286000"/>
            <a:ext cx="3750748" cy="4267199"/>
          </a:xfrm>
        </p:spPr>
        <p:txBody>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2000">
                <a:solidFill>
                  <a:schemeClr val="tx1">
                    <a:lumMod val="75000"/>
                    <a:lumOff val="25000"/>
                  </a:schemeClr>
                </a:solidFill>
                <a:latin typeface="Times New Roman" pitchFamily="18" charset="0"/>
                <a:cs typeface="Times New Roman" pitchFamily="18" charset="0"/>
              </a:defRPr>
            </a:lvl2pPr>
            <a:lvl3pPr>
              <a:lnSpc>
                <a:spcPct val="120000"/>
              </a:lnSpc>
              <a:defRPr sz="1800">
                <a:solidFill>
                  <a:schemeClr val="tx1">
                    <a:lumMod val="75000"/>
                    <a:lumOff val="25000"/>
                  </a:schemeClr>
                </a:solidFill>
              </a:defRPr>
            </a:lvl3pPr>
            <a:lvl4pPr>
              <a:lnSpc>
                <a:spcPct val="120000"/>
              </a:lnSpc>
              <a:defRPr sz="1600">
                <a:solidFill>
                  <a:schemeClr val="tx1">
                    <a:lumMod val="75000"/>
                    <a:lumOff val="25000"/>
                  </a:schemeClr>
                </a:solidFill>
              </a:defRPr>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Text Placeholder 4"/>
          <p:cNvSpPr>
            <a:spLocks noGrp="1"/>
          </p:cNvSpPr>
          <p:nvPr>
            <p:ph type="body" sz="quarter" idx="3"/>
          </p:nvPr>
        </p:nvSpPr>
        <p:spPr>
          <a:xfrm>
            <a:off x="4343400" y="228600"/>
            <a:ext cx="4498975" cy="639762"/>
          </a:xfrm>
        </p:spPr>
        <p:txBody>
          <a:bodyPr anchor="b"/>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343400" y="990600"/>
            <a:ext cx="4498975" cy="5562600"/>
          </a:xfrm>
        </p:spPr>
        <p:txBody>
          <a:bodyPr>
            <a:normAutofit/>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1800">
                <a:solidFill>
                  <a:schemeClr val="tx1">
                    <a:lumMod val="75000"/>
                    <a:lumOff val="2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defRPr sz="1400">
                <a:solidFill>
                  <a:schemeClr val="tx1">
                    <a:lumMod val="75000"/>
                    <a:lumOff val="25000"/>
                  </a:schemeClr>
                </a:solidFill>
              </a:defRPr>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 name="Title 1"/>
          <p:cNvSpPr>
            <a:spLocks noGrp="1"/>
          </p:cNvSpPr>
          <p:nvPr>
            <p:ph type="title"/>
          </p:nvPr>
        </p:nvSpPr>
        <p:spPr>
          <a:xfrm>
            <a:off x="152401" y="76200"/>
            <a:ext cx="3108959" cy="1001844"/>
          </a:xfrm>
        </p:spPr>
        <p:txBody>
          <a:bodyPr anchor="b">
            <a:noAutofit/>
          </a:bodyPr>
          <a:lstStyle>
            <a:lvl1pPr algn="l">
              <a:defRPr sz="24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1" name="Group 10"/>
          <p:cNvGrpSpPr>
            <a:grpSpLocks noChangeAspect="1"/>
          </p:cNvGrpSpPr>
          <p:nvPr userDrawn="1"/>
        </p:nvGrpSpPr>
        <p:grpSpPr>
          <a:xfrm>
            <a:off x="3299006" y="609600"/>
            <a:ext cx="629920" cy="640080"/>
            <a:chOff x="1683798" y="1735245"/>
            <a:chExt cx="1185417" cy="1205119"/>
          </a:xfrm>
        </p:grpSpPr>
        <p:sp>
          <p:nvSpPr>
            <p:cNvPr id="12" name="矩形 12"/>
            <p:cNvSpPr/>
            <p:nvPr userDrawn="1"/>
          </p:nvSpPr>
          <p:spPr>
            <a:xfrm>
              <a:off x="1750607" y="1735245"/>
              <a:ext cx="548640" cy="548640"/>
            </a:xfrm>
            <a:prstGeom prst="rect">
              <a:avLst/>
            </a:prstGeom>
            <a:solidFill>
              <a:schemeClr val="bg1"/>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0"/>
            <p:cNvSpPr/>
            <p:nvPr userDrawn="1"/>
          </p:nvSpPr>
          <p:spPr>
            <a:xfrm>
              <a:off x="1683798" y="2391724"/>
              <a:ext cx="548640" cy="548640"/>
            </a:xfrm>
            <a:prstGeom prst="rect">
              <a:avLst/>
            </a:prstGeom>
            <a:solidFill>
              <a:schemeClr val="bg1">
                <a:lumMod val="6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3"/>
            <p:cNvSpPr/>
            <p:nvPr userDrawn="1"/>
          </p:nvSpPr>
          <p:spPr>
            <a:xfrm>
              <a:off x="2320503" y="2391724"/>
              <a:ext cx="548640" cy="548640"/>
            </a:xfrm>
            <a:prstGeom prst="rect">
              <a:avLst/>
            </a:prstGeom>
            <a:solidFill>
              <a:schemeClr val="tx1">
                <a:lumMod val="65000"/>
                <a:lumOff val="35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6967810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7" name="Rectangle 16"/>
          <p:cNvSpPr/>
          <p:nvPr userDrawn="1"/>
        </p:nvSpPr>
        <p:spPr>
          <a:xfrm>
            <a:off x="1" y="0"/>
            <a:ext cx="3855016" cy="1200738"/>
          </a:xfrm>
          <a:prstGeom prst="rect">
            <a:avLst/>
          </a:prstGeom>
          <a:gradFill flip="none" rotWithShape="1">
            <a:gsLst>
              <a:gs pos="0">
                <a:schemeClr val="tx1">
                  <a:lumMod val="65000"/>
                  <a:lumOff val="35000"/>
                </a:schemeClr>
              </a:gs>
              <a:gs pos="50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10" name="Title 1"/>
          <p:cNvSpPr>
            <a:spLocks noGrp="1"/>
          </p:cNvSpPr>
          <p:nvPr>
            <p:ph type="title"/>
          </p:nvPr>
        </p:nvSpPr>
        <p:spPr>
          <a:xfrm>
            <a:off x="152401" y="76200"/>
            <a:ext cx="3108959" cy="1001844"/>
          </a:xfrm>
        </p:spPr>
        <p:txBody>
          <a:bodyPr anchor="b">
            <a:noAutofit/>
          </a:bodyPr>
          <a:lstStyle>
            <a:lvl1pPr algn="l">
              <a:defRPr sz="24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1" name="Group 10"/>
          <p:cNvGrpSpPr>
            <a:grpSpLocks noChangeAspect="1"/>
          </p:cNvGrpSpPr>
          <p:nvPr userDrawn="1"/>
        </p:nvGrpSpPr>
        <p:grpSpPr>
          <a:xfrm>
            <a:off x="3299006" y="609600"/>
            <a:ext cx="629920" cy="640080"/>
            <a:chOff x="1683798" y="1735245"/>
            <a:chExt cx="1185417" cy="1205119"/>
          </a:xfrm>
        </p:grpSpPr>
        <p:sp>
          <p:nvSpPr>
            <p:cNvPr id="12" name="矩形 12"/>
            <p:cNvSpPr/>
            <p:nvPr userDrawn="1"/>
          </p:nvSpPr>
          <p:spPr>
            <a:xfrm>
              <a:off x="1750607" y="1735245"/>
              <a:ext cx="548640" cy="548640"/>
            </a:xfrm>
            <a:prstGeom prst="rect">
              <a:avLst/>
            </a:prstGeom>
            <a:solidFill>
              <a:schemeClr val="bg1"/>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0"/>
            <p:cNvSpPr/>
            <p:nvPr userDrawn="1"/>
          </p:nvSpPr>
          <p:spPr>
            <a:xfrm>
              <a:off x="1683798" y="2391724"/>
              <a:ext cx="548640" cy="548640"/>
            </a:xfrm>
            <a:prstGeom prst="rect">
              <a:avLst/>
            </a:prstGeom>
            <a:solidFill>
              <a:schemeClr val="bg1">
                <a:lumMod val="6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3"/>
            <p:cNvSpPr/>
            <p:nvPr userDrawn="1"/>
          </p:nvSpPr>
          <p:spPr>
            <a:xfrm>
              <a:off x="2320503" y="2391724"/>
              <a:ext cx="548640" cy="548640"/>
            </a:xfrm>
            <a:prstGeom prst="rect">
              <a:avLst/>
            </a:prstGeom>
            <a:solidFill>
              <a:schemeClr val="tx1">
                <a:lumMod val="65000"/>
                <a:lumOff val="35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6418784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Comparison">
    <p:spTree>
      <p:nvGrpSpPr>
        <p:cNvPr id="1" name=""/>
        <p:cNvGrpSpPr/>
        <p:nvPr/>
      </p:nvGrpSpPr>
      <p:grpSpPr>
        <a:xfrm>
          <a:off x="0" y="0"/>
          <a:ext cx="0" cy="0"/>
          <a:chOff x="0" y="0"/>
          <a:chExt cx="0" cy="0"/>
        </a:xfrm>
      </p:grpSpPr>
      <p:sp>
        <p:nvSpPr>
          <p:cNvPr id="17" name="Rectangle 16"/>
          <p:cNvSpPr/>
          <p:nvPr userDrawn="1"/>
        </p:nvSpPr>
        <p:spPr>
          <a:xfrm>
            <a:off x="1" y="0"/>
            <a:ext cx="3855016" cy="1200738"/>
          </a:xfrm>
          <a:prstGeom prst="rect">
            <a:avLst/>
          </a:prstGeom>
          <a:gradFill flip="none" rotWithShape="1">
            <a:gsLst>
              <a:gs pos="0">
                <a:schemeClr val="tx1">
                  <a:lumMod val="65000"/>
                  <a:lumOff val="35000"/>
                </a:schemeClr>
              </a:gs>
              <a:gs pos="50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10" name="Title 1"/>
          <p:cNvSpPr>
            <a:spLocks noGrp="1"/>
          </p:cNvSpPr>
          <p:nvPr>
            <p:ph type="title"/>
          </p:nvPr>
        </p:nvSpPr>
        <p:spPr>
          <a:xfrm>
            <a:off x="152401" y="76200"/>
            <a:ext cx="3108959" cy="1001844"/>
          </a:xfrm>
        </p:spPr>
        <p:txBody>
          <a:bodyPr anchor="b">
            <a:noAutofit/>
          </a:bodyPr>
          <a:lstStyle>
            <a:lvl1pPr algn="l">
              <a:defRPr sz="24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1" name="Group 10"/>
          <p:cNvGrpSpPr>
            <a:grpSpLocks noChangeAspect="1"/>
          </p:cNvGrpSpPr>
          <p:nvPr userDrawn="1"/>
        </p:nvGrpSpPr>
        <p:grpSpPr>
          <a:xfrm>
            <a:off x="3299006" y="609600"/>
            <a:ext cx="629920" cy="640080"/>
            <a:chOff x="1683798" y="1735245"/>
            <a:chExt cx="1185417" cy="1205119"/>
          </a:xfrm>
        </p:grpSpPr>
        <p:sp>
          <p:nvSpPr>
            <p:cNvPr id="12"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rgbClr val="FFC000"/>
                </a:solidFill>
              </a:endParaRPr>
            </a:p>
          </p:txBody>
        </p:sp>
        <p:sp>
          <p:nvSpPr>
            <p:cNvPr id="13" name="矩形 10"/>
            <p:cNvSpPr/>
            <p:nvPr userDrawn="1"/>
          </p:nvSpPr>
          <p:spPr>
            <a:xfrm>
              <a:off x="1683798" y="2391724"/>
              <a:ext cx="548640" cy="548640"/>
            </a:xfrm>
            <a:prstGeom prst="rect">
              <a:avLst/>
            </a:prstGeom>
            <a:solidFill>
              <a:schemeClr val="bg1">
                <a:lumMod val="6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3"/>
            <p:cNvSpPr/>
            <p:nvPr userDrawn="1"/>
          </p:nvSpPr>
          <p:spPr>
            <a:xfrm>
              <a:off x="2320503" y="2391724"/>
              <a:ext cx="548640" cy="548640"/>
            </a:xfrm>
            <a:prstGeom prst="rect">
              <a:avLst/>
            </a:prstGeom>
            <a:solidFill>
              <a:schemeClr val="tx1">
                <a:lumMod val="65000"/>
                <a:lumOff val="35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51339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7_Title Slide">
    <p:bg>
      <p:bgRef idx="1002">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1981200"/>
            <a:ext cx="5772833" cy="1617226"/>
          </a:xfrm>
        </p:spPr>
        <p:txBody>
          <a:bodyPr>
            <a:normAutofit/>
          </a:bodyPr>
          <a:lstStyle>
            <a:lvl1pPr algn="l">
              <a:defRPr lang="en-US" sz="28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ea typeface="+mj-ea"/>
                <a:cs typeface="+mj-cs"/>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819400" y="3610166"/>
            <a:ext cx="5029200" cy="762000"/>
          </a:xfrm>
        </p:spPr>
        <p:txBody>
          <a:bodyPr>
            <a:normAutofit/>
          </a:bodyPr>
          <a:lstStyle>
            <a:lvl1pPr marL="0" indent="0" algn="l">
              <a:buNone/>
              <a:defRPr lang="en-US" sz="2600" b="1" kern="1200" dirty="0" smtClean="0">
                <a:solidFill>
                  <a:srgbClr val="FFC000"/>
                </a:solidFill>
                <a:effectLst>
                  <a:outerShdw blurRad="38100" dist="38100" dir="2700000" algn="tl">
                    <a:srgbClr val="000000">
                      <a:alpha val="43137"/>
                    </a:srgbClr>
                  </a:outerShdw>
                </a:effectLst>
                <a:latin typeface="Agency FB" pitchFamily="34" charset="0"/>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AE5E6FA-6889-42C0-9BF6-AB2CFA070F97}"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EFE73-4B92-4632-A7F5-4AA05E6BA569}" type="slidenum">
              <a:rPr lang="en-US" smtClean="0"/>
              <a:pPr/>
              <a:t>‹#›</a:t>
            </a:fld>
            <a:endParaRPr lang="en-US"/>
          </a:p>
        </p:txBody>
      </p:sp>
    </p:spTree>
    <p:extLst>
      <p:ext uri="{BB962C8B-B14F-4D97-AF65-F5344CB8AC3E}">
        <p14:creationId xmlns:p14="http://schemas.microsoft.com/office/powerpoint/2010/main" val="38160162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1" name="Rectangle 20"/>
          <p:cNvSpPr/>
          <p:nvPr userDrawn="1"/>
        </p:nvSpPr>
        <p:spPr>
          <a:xfrm>
            <a:off x="4343400" y="0"/>
            <a:ext cx="48006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1" y="0"/>
            <a:ext cx="3855016" cy="1200738"/>
          </a:xfrm>
          <a:prstGeom prst="rect">
            <a:avLst/>
          </a:prstGeom>
          <a:gradFill flip="none" rotWithShape="1">
            <a:gsLst>
              <a:gs pos="0">
                <a:schemeClr val="tx1">
                  <a:lumMod val="65000"/>
                  <a:lumOff val="35000"/>
                </a:schemeClr>
              </a:gs>
              <a:gs pos="50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3" name="Text Placeholder 2"/>
          <p:cNvSpPr>
            <a:spLocks noGrp="1"/>
          </p:cNvSpPr>
          <p:nvPr>
            <p:ph type="body" idx="1"/>
          </p:nvPr>
        </p:nvSpPr>
        <p:spPr>
          <a:xfrm>
            <a:off x="64673" y="1676400"/>
            <a:ext cx="3864298" cy="498475"/>
          </a:xfrm>
        </p:spPr>
        <p:txBody>
          <a:bodyPr anchor="b">
            <a:noAutofit/>
          </a:bodyPr>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78178" y="2286000"/>
            <a:ext cx="3750748" cy="4267199"/>
          </a:xfrm>
        </p:spPr>
        <p:txBody>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2000">
                <a:solidFill>
                  <a:schemeClr val="tx1">
                    <a:lumMod val="75000"/>
                    <a:lumOff val="25000"/>
                  </a:schemeClr>
                </a:solidFill>
                <a:latin typeface="Times New Roman" pitchFamily="18" charset="0"/>
                <a:cs typeface="Times New Roman" pitchFamily="18" charset="0"/>
              </a:defRPr>
            </a:lvl2pPr>
            <a:lvl3pPr>
              <a:lnSpc>
                <a:spcPct val="120000"/>
              </a:lnSpc>
              <a:defRPr sz="1800">
                <a:solidFill>
                  <a:schemeClr val="tx1">
                    <a:lumMod val="75000"/>
                    <a:lumOff val="25000"/>
                  </a:schemeClr>
                </a:solidFill>
              </a:defRPr>
            </a:lvl3pPr>
            <a:lvl4pPr>
              <a:lnSpc>
                <a:spcPct val="120000"/>
              </a:lnSpc>
              <a:defRPr sz="1600">
                <a:solidFill>
                  <a:schemeClr val="tx1">
                    <a:lumMod val="75000"/>
                    <a:lumOff val="25000"/>
                  </a:schemeClr>
                </a:solidFill>
              </a:defRPr>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Text Placeholder 4"/>
          <p:cNvSpPr>
            <a:spLocks noGrp="1"/>
          </p:cNvSpPr>
          <p:nvPr>
            <p:ph type="body" sz="quarter" idx="3"/>
          </p:nvPr>
        </p:nvSpPr>
        <p:spPr>
          <a:xfrm>
            <a:off x="4343400" y="228600"/>
            <a:ext cx="4498975" cy="639762"/>
          </a:xfrm>
        </p:spPr>
        <p:txBody>
          <a:bodyPr anchor="b"/>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343400" y="990600"/>
            <a:ext cx="4498975" cy="5562600"/>
          </a:xfrm>
        </p:spPr>
        <p:txBody>
          <a:bodyPr>
            <a:normAutofit/>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1800">
                <a:solidFill>
                  <a:schemeClr val="tx1">
                    <a:lumMod val="75000"/>
                    <a:lumOff val="2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defRPr sz="1400">
                <a:solidFill>
                  <a:schemeClr val="tx1">
                    <a:lumMod val="75000"/>
                    <a:lumOff val="25000"/>
                  </a:schemeClr>
                </a:solidFill>
              </a:defRPr>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 name="Title 1"/>
          <p:cNvSpPr>
            <a:spLocks noGrp="1"/>
          </p:cNvSpPr>
          <p:nvPr>
            <p:ph type="title"/>
          </p:nvPr>
        </p:nvSpPr>
        <p:spPr>
          <a:xfrm>
            <a:off x="152401" y="76200"/>
            <a:ext cx="3108959" cy="1001844"/>
          </a:xfrm>
        </p:spPr>
        <p:txBody>
          <a:bodyPr anchor="b">
            <a:noAutofit/>
          </a:bodyPr>
          <a:lstStyle>
            <a:lvl1pPr algn="l">
              <a:defRPr sz="24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1" name="Group 10"/>
          <p:cNvGrpSpPr>
            <a:grpSpLocks noChangeAspect="1"/>
          </p:cNvGrpSpPr>
          <p:nvPr userDrawn="1"/>
        </p:nvGrpSpPr>
        <p:grpSpPr>
          <a:xfrm>
            <a:off x="3299006" y="609600"/>
            <a:ext cx="629920" cy="640080"/>
            <a:chOff x="1683798" y="1735245"/>
            <a:chExt cx="1185417" cy="1205119"/>
          </a:xfrm>
        </p:grpSpPr>
        <p:sp>
          <p:nvSpPr>
            <p:cNvPr id="12" name="矩形 12"/>
            <p:cNvSpPr/>
            <p:nvPr userDrawn="1"/>
          </p:nvSpPr>
          <p:spPr>
            <a:xfrm>
              <a:off x="1750607" y="1735245"/>
              <a:ext cx="548640" cy="548640"/>
            </a:xfrm>
            <a:prstGeom prst="rect">
              <a:avLst/>
            </a:prstGeom>
            <a:solidFill>
              <a:schemeClr val="bg1"/>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0"/>
            <p:cNvSpPr/>
            <p:nvPr userDrawn="1"/>
          </p:nvSpPr>
          <p:spPr>
            <a:xfrm>
              <a:off x="1683798" y="2391724"/>
              <a:ext cx="548640" cy="548640"/>
            </a:xfrm>
            <a:prstGeom prst="rect">
              <a:avLst/>
            </a:prstGeom>
            <a:solidFill>
              <a:schemeClr val="bg1">
                <a:lumMod val="6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3"/>
            <p:cNvSpPr/>
            <p:nvPr userDrawn="1"/>
          </p:nvSpPr>
          <p:spPr>
            <a:xfrm>
              <a:off x="2320503" y="2391724"/>
              <a:ext cx="548640" cy="548640"/>
            </a:xfrm>
            <a:prstGeom prst="rect">
              <a:avLst/>
            </a:prstGeom>
            <a:solidFill>
              <a:schemeClr val="tx1">
                <a:lumMod val="65000"/>
                <a:lumOff val="35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71197064"/>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Title 1"/>
          <p:cNvSpPr>
            <a:spLocks noGrp="1"/>
          </p:cNvSpPr>
          <p:nvPr>
            <p:ph type="title"/>
          </p:nvPr>
        </p:nvSpPr>
        <p:spPr>
          <a:xfrm>
            <a:off x="1143000" y="288532"/>
            <a:ext cx="6374426" cy="574284"/>
          </a:xfrm>
        </p:spPr>
        <p:txBody>
          <a:bodyPr>
            <a:normAutofit/>
          </a:bodyPr>
          <a:lstStyle>
            <a:lvl1pPr algn="l">
              <a:defRPr sz="2800" b="1" cap="none" spc="0">
                <a:ln w="17780" cmpd="sng">
                  <a:noFill/>
                  <a:prstDash val="solid"/>
                  <a:miter lim="800000"/>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4" name="Group 13"/>
          <p:cNvGrpSpPr>
            <a:grpSpLocks noChangeAspect="1"/>
          </p:cNvGrpSpPr>
          <p:nvPr userDrawn="1"/>
        </p:nvGrpSpPr>
        <p:grpSpPr>
          <a:xfrm>
            <a:off x="260703" y="227466"/>
            <a:ext cx="682799" cy="694148"/>
            <a:chOff x="1683798" y="1735245"/>
            <a:chExt cx="1185417" cy="1205119"/>
          </a:xfrm>
        </p:grpSpPr>
        <p:sp>
          <p:nvSpPr>
            <p:cNvPr id="15"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7"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9" name="矩形 13"/>
            <p:cNvSpPr/>
            <p:nvPr userDrawn="1"/>
          </p:nvSpPr>
          <p:spPr>
            <a:xfrm>
              <a:off x="2320503" y="2391724"/>
              <a:ext cx="548640" cy="548640"/>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42686659"/>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41018992"/>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1802" y="136790"/>
            <a:ext cx="2293398" cy="1162050"/>
          </a:xfrm>
        </p:spPr>
        <p:txBody>
          <a:bodyPr anchor="b">
            <a:noAutofit/>
          </a:bodyPr>
          <a:lstStyle>
            <a:lvl1pPr algn="l">
              <a:defRPr sz="2000" b="1">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86200" y="273050"/>
            <a:ext cx="4800600" cy="5853113"/>
          </a:xfrm>
        </p:spPr>
        <p:txBody>
          <a:bodyPr>
            <a:normAutofit/>
          </a:bodyPr>
          <a:lstStyle>
            <a:lvl1pPr>
              <a:defRPr sz="2000">
                <a:latin typeface="Times New Roman" pitchFamily="18" charset="0"/>
                <a:cs typeface="Times New Roman" pitchFamily="18" charset="0"/>
              </a:defRPr>
            </a:lvl1pPr>
            <a:lvl2pPr>
              <a:defRPr sz="1800">
                <a:latin typeface="Times New Roman" pitchFamily="18" charset="0"/>
                <a:cs typeface="Times New Roman" pitchFamily="18" charset="0"/>
              </a:defRPr>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057400"/>
            <a:ext cx="3124200" cy="4068763"/>
          </a:xfrm>
        </p:spPr>
        <p:txBody>
          <a:bodyPr/>
          <a:lstStyle>
            <a:lvl1pPr marL="0" indent="0">
              <a:buNone/>
              <a:defRPr sz="1400">
                <a:latin typeface="Times New Roman" pitchFamily="18" charset="0"/>
                <a:cs typeface="Times New Roman"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grpSp>
        <p:nvGrpSpPr>
          <p:cNvPr id="17" name="Group 16"/>
          <p:cNvGrpSpPr>
            <a:grpSpLocks noChangeAspect="1"/>
          </p:cNvGrpSpPr>
          <p:nvPr userDrawn="1"/>
        </p:nvGrpSpPr>
        <p:grpSpPr>
          <a:xfrm>
            <a:off x="318984" y="495492"/>
            <a:ext cx="753207" cy="765355"/>
            <a:chOff x="1683798" y="1735245"/>
            <a:chExt cx="1185417" cy="1205119"/>
          </a:xfrm>
        </p:grpSpPr>
        <p:sp>
          <p:nvSpPr>
            <p:cNvPr id="18"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9"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0"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26630574"/>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3600" y="4796419"/>
            <a:ext cx="5486400" cy="566738"/>
          </a:xfrm>
        </p:spPr>
        <p:txBody>
          <a:bodyPr anchor="b"/>
          <a:lstStyle>
            <a:lvl1pPr algn="l">
              <a:defRPr sz="2000" b="1">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2133600" y="608594"/>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133600" y="5363157"/>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8" name="Group 7"/>
          <p:cNvGrpSpPr>
            <a:grpSpLocks noChangeAspect="1"/>
          </p:cNvGrpSpPr>
          <p:nvPr userDrawn="1"/>
        </p:nvGrpSpPr>
        <p:grpSpPr>
          <a:xfrm>
            <a:off x="558209" y="4580922"/>
            <a:ext cx="1335888" cy="1523556"/>
            <a:chOff x="1199353" y="1735245"/>
            <a:chExt cx="1669862" cy="1904445"/>
          </a:xfrm>
        </p:grpSpPr>
        <p:sp>
          <p:nvSpPr>
            <p:cNvPr id="9"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矩形 11"/>
            <p:cNvSpPr/>
            <p:nvPr userDrawn="1"/>
          </p:nvSpPr>
          <p:spPr>
            <a:xfrm>
              <a:off x="1749264" y="3091050"/>
              <a:ext cx="548640" cy="548640"/>
            </a:xfrm>
            <a:prstGeom prst="rect">
              <a:avLst/>
            </a:prstGeom>
            <a:solidFill>
              <a:schemeClr val="tx1">
                <a:lumMod val="75000"/>
                <a:lumOff val="2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60108658"/>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133600" y="11430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133600" y="5363157"/>
            <a:ext cx="5486400" cy="804862"/>
          </a:xfrm>
        </p:spPr>
        <p:txBody>
          <a:bodyPr/>
          <a:lstStyle>
            <a:lvl1pPr marL="0" indent="0">
              <a:buNone/>
              <a:defRPr sz="1400">
                <a:latin typeface="Times New Roman" pitchFamily="18" charset="0"/>
                <a:cs typeface="Times New Roman"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grpSp>
        <p:nvGrpSpPr>
          <p:cNvPr id="8" name="Group 7"/>
          <p:cNvGrpSpPr>
            <a:grpSpLocks noChangeAspect="1"/>
          </p:cNvGrpSpPr>
          <p:nvPr userDrawn="1"/>
        </p:nvGrpSpPr>
        <p:grpSpPr>
          <a:xfrm>
            <a:off x="558209" y="4580922"/>
            <a:ext cx="1335888" cy="1523556"/>
            <a:chOff x="1199353" y="1735245"/>
            <a:chExt cx="1669862" cy="1904445"/>
          </a:xfrm>
        </p:grpSpPr>
        <p:sp>
          <p:nvSpPr>
            <p:cNvPr id="9"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矩形 11"/>
            <p:cNvSpPr/>
            <p:nvPr userDrawn="1"/>
          </p:nvSpPr>
          <p:spPr>
            <a:xfrm>
              <a:off x="1749264" y="3091050"/>
              <a:ext cx="548640" cy="548640"/>
            </a:xfrm>
            <a:prstGeom prst="rect">
              <a:avLst/>
            </a:prstGeom>
            <a:solidFill>
              <a:schemeClr val="tx1">
                <a:lumMod val="75000"/>
                <a:lumOff val="2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16" name="Rectangle 15"/>
          <p:cNvSpPr/>
          <p:nvPr userDrawn="1"/>
        </p:nvSpPr>
        <p:spPr>
          <a:xfrm>
            <a:off x="0" y="0"/>
            <a:ext cx="9148439" cy="838200"/>
          </a:xfrm>
          <a:prstGeom prst="rect">
            <a:avLst/>
          </a:prstGeom>
          <a:gradFill flip="none" rotWithShape="1">
            <a:gsLst>
              <a:gs pos="0">
                <a:schemeClr val="bg1">
                  <a:lumMod val="65000"/>
                </a:schemeClr>
              </a:gs>
              <a:gs pos="53000">
                <a:schemeClr val="tx1">
                  <a:lumMod val="50000"/>
                  <a:lumOff val="50000"/>
                </a:schemeClr>
              </a:gs>
              <a:gs pos="100000">
                <a:schemeClr val="tx1">
                  <a:lumMod val="75000"/>
                  <a:lumOff val="2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17" name="Title 1"/>
          <p:cNvSpPr>
            <a:spLocks noGrp="1"/>
          </p:cNvSpPr>
          <p:nvPr>
            <p:ph type="title"/>
          </p:nvPr>
        </p:nvSpPr>
        <p:spPr>
          <a:xfrm>
            <a:off x="228600" y="76200"/>
            <a:ext cx="8534400" cy="762000"/>
          </a:xfrm>
        </p:spPr>
        <p:txBody>
          <a:bodyPr>
            <a:normAutofit/>
          </a:bodyPr>
          <a:lstStyle>
            <a:lvl1pPr algn="ctr">
              <a:defRPr sz="2800" b="1"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7457771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20" name="Group 19"/>
          <p:cNvGrpSpPr/>
          <p:nvPr userDrawn="1"/>
        </p:nvGrpSpPr>
        <p:grpSpPr>
          <a:xfrm>
            <a:off x="963355" y="2086721"/>
            <a:ext cx="1669862" cy="1904445"/>
            <a:chOff x="1199353" y="1735245"/>
            <a:chExt cx="1669862" cy="1904445"/>
          </a:xfrm>
        </p:grpSpPr>
        <p:sp>
          <p:nvSpPr>
            <p:cNvPr id="21"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3048000" y="2667000"/>
            <a:ext cx="3200400" cy="1388752"/>
          </a:xfrm>
        </p:spPr>
        <p:txBody>
          <a:bodyPr anchor="b">
            <a:noAutofit/>
          </a:bodyPr>
          <a:lstStyle>
            <a:lvl1pPr marL="0" indent="0">
              <a:buNone/>
              <a:defRPr sz="3200" b="1">
                <a:solidFill>
                  <a:srgbClr val="FFC000"/>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284840990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27" name="Text Placeholder 2"/>
          <p:cNvSpPr>
            <a:spLocks noGrp="1"/>
          </p:cNvSpPr>
          <p:nvPr>
            <p:ph type="body" idx="1"/>
          </p:nvPr>
        </p:nvSpPr>
        <p:spPr>
          <a:xfrm>
            <a:off x="5105400" y="4237879"/>
            <a:ext cx="3581400" cy="1388752"/>
          </a:xfrm>
        </p:spPr>
        <p:txBody>
          <a:bodyPr anchor="b">
            <a:noAutofit/>
          </a:bodyPr>
          <a:lstStyle>
            <a:lvl1pPr marL="0" indent="0">
              <a:buNone/>
              <a:defRPr sz="3200" b="1">
                <a:solidFill>
                  <a:srgbClr val="FFC000"/>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162383915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6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383915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3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19" name="Group 18"/>
          <p:cNvGrpSpPr>
            <a:grpSpLocks noChangeAspect="1"/>
          </p:cNvGrpSpPr>
          <p:nvPr userDrawn="1"/>
        </p:nvGrpSpPr>
        <p:grpSpPr>
          <a:xfrm>
            <a:off x="3505200" y="4038600"/>
            <a:ext cx="1335890" cy="1523556"/>
            <a:chOff x="1199353" y="1735245"/>
            <a:chExt cx="1669862" cy="1904445"/>
          </a:xfrm>
        </p:grpSpPr>
        <p:sp>
          <p:nvSpPr>
            <p:cNvPr id="20"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7" name="Text Placeholder 2"/>
          <p:cNvSpPr>
            <a:spLocks noGrp="1"/>
          </p:cNvSpPr>
          <p:nvPr>
            <p:ph type="body" idx="1"/>
          </p:nvPr>
        </p:nvSpPr>
        <p:spPr>
          <a:xfrm>
            <a:off x="5105400" y="4237879"/>
            <a:ext cx="3581400" cy="1388752"/>
          </a:xfrm>
        </p:spPr>
        <p:txBody>
          <a:bodyPr anchor="b">
            <a:noAutofit/>
          </a:bodyPr>
          <a:lstStyle>
            <a:lvl1pPr marL="0" indent="0">
              <a:buNone/>
              <a:defRPr sz="3200" b="1">
                <a:solidFill>
                  <a:srgbClr val="FFC000"/>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275701341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1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20" name="Group 19"/>
          <p:cNvGrpSpPr/>
          <p:nvPr userDrawn="1"/>
        </p:nvGrpSpPr>
        <p:grpSpPr>
          <a:xfrm>
            <a:off x="2944555" y="3492037"/>
            <a:ext cx="1669862" cy="1904445"/>
            <a:chOff x="1199353" y="1735245"/>
            <a:chExt cx="1669862" cy="1904445"/>
          </a:xfrm>
        </p:grpSpPr>
        <p:sp>
          <p:nvSpPr>
            <p:cNvPr id="21"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5029200" y="4072316"/>
            <a:ext cx="3200400" cy="1388752"/>
          </a:xfrm>
        </p:spPr>
        <p:txBody>
          <a:bodyPr anchor="b">
            <a:noAutofit/>
          </a:bodyPr>
          <a:lstStyle>
            <a:lvl1pPr marL="0" indent="0">
              <a:buNone/>
              <a:defRPr sz="3200" b="1">
                <a:solidFill>
                  <a:srgbClr val="FFC000"/>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grpSp>
        <p:nvGrpSpPr>
          <p:cNvPr id="37" name="Group 36"/>
          <p:cNvGrpSpPr>
            <a:grpSpLocks/>
          </p:cNvGrpSpPr>
          <p:nvPr userDrawn="1"/>
        </p:nvGrpSpPr>
        <p:grpSpPr>
          <a:xfrm rot="5400000">
            <a:off x="5445588" y="3165012"/>
            <a:ext cx="6863424" cy="533400"/>
            <a:chOff x="0" y="6675120"/>
            <a:chExt cx="9144000" cy="182880"/>
          </a:xfrm>
          <a:solidFill>
            <a:schemeClr val="bg1">
              <a:lumMod val="65000"/>
            </a:schemeClr>
          </a:solidFill>
        </p:grpSpPr>
        <p:sp>
          <p:nvSpPr>
            <p:cNvPr id="38" name="Rectangle 37"/>
            <p:cNvSpPr/>
            <p:nvPr userDrawn="1"/>
          </p:nvSpPr>
          <p:spPr>
            <a:xfrm>
              <a:off x="0" y="6675120"/>
              <a:ext cx="1920240" cy="182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1200"/>
                </a:lnSpc>
                <a:spcBef>
                  <a:spcPts val="600"/>
                </a:spcBef>
                <a:spcAft>
                  <a:spcPts val="0"/>
                </a:spcAft>
                <a:buClrTx/>
                <a:buSzTx/>
                <a:buFontTx/>
                <a:buNone/>
                <a:tabLst/>
                <a:defRPr/>
              </a:pPr>
              <a:r>
                <a:rPr lang="en-US" sz="1200" b="1" dirty="0" smtClean="0">
                  <a:solidFill>
                    <a:schemeClr val="tx1">
                      <a:lumMod val="65000"/>
                      <a:lumOff val="35000"/>
                    </a:schemeClr>
                  </a:solidFill>
                  <a:latin typeface="Arial" pitchFamily="34" charset="0"/>
                  <a:cs typeface="Arial" pitchFamily="34" charset="0"/>
                </a:rPr>
                <a:t>[1] Broader</a:t>
              </a:r>
              <a:r>
                <a:rPr lang="en-US" sz="1200" b="1" baseline="0" dirty="0" smtClean="0">
                  <a:solidFill>
                    <a:schemeClr val="tx1">
                      <a:lumMod val="65000"/>
                      <a:lumOff val="35000"/>
                    </a:schemeClr>
                  </a:solidFill>
                  <a:latin typeface="Arial" pitchFamily="34" charset="0"/>
                  <a:cs typeface="Arial" pitchFamily="34" charset="0"/>
                </a:rPr>
                <a:t> View</a:t>
              </a:r>
              <a:endParaRPr lang="en-US" sz="1200" b="1" dirty="0" smtClean="0">
                <a:solidFill>
                  <a:schemeClr val="tx1">
                    <a:lumMod val="65000"/>
                    <a:lumOff val="35000"/>
                  </a:schemeClr>
                </a:solidFill>
                <a:latin typeface="Arial" pitchFamily="34" charset="0"/>
                <a:cs typeface="Arial" pitchFamily="34" charset="0"/>
              </a:endParaRPr>
            </a:p>
          </p:txBody>
        </p:sp>
        <p:sp>
          <p:nvSpPr>
            <p:cNvPr id="39" name="Rectangle 38"/>
            <p:cNvSpPr/>
            <p:nvPr userDrawn="1"/>
          </p:nvSpPr>
          <p:spPr>
            <a:xfrm>
              <a:off x="1981200" y="6675120"/>
              <a:ext cx="2560320" cy="182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ts val="1200"/>
                </a:lnSpc>
                <a:spcBef>
                  <a:spcPts val="600"/>
                </a:spcBef>
                <a:spcAft>
                  <a:spcPts val="0"/>
                </a:spcAft>
                <a:buClrTx/>
                <a:buSzTx/>
                <a:buFontTx/>
                <a:buNone/>
                <a:tabLst/>
              </a:pPr>
              <a:r>
                <a:rPr lang="en-US" sz="1200" b="1" dirty="0" smtClean="0">
                  <a:solidFill>
                    <a:schemeClr val="tx1">
                      <a:lumMod val="65000"/>
                      <a:lumOff val="35000"/>
                    </a:schemeClr>
                  </a:solidFill>
                  <a:latin typeface="Arial" pitchFamily="34" charset="0"/>
                  <a:cs typeface="Arial" pitchFamily="34" charset="0"/>
                </a:rPr>
                <a:t>[2]  Multi-Dimensional Auction</a:t>
              </a:r>
              <a:endParaRPr lang="en-US" sz="1200" b="1" dirty="0">
                <a:solidFill>
                  <a:schemeClr val="tx1">
                    <a:lumMod val="65000"/>
                    <a:lumOff val="35000"/>
                  </a:schemeClr>
                </a:solidFill>
                <a:latin typeface="Arial" pitchFamily="34" charset="0"/>
                <a:cs typeface="Arial" pitchFamily="34" charset="0"/>
              </a:endParaRPr>
            </a:p>
          </p:txBody>
        </p:sp>
        <p:sp>
          <p:nvSpPr>
            <p:cNvPr id="40" name="Rectangle 39"/>
            <p:cNvSpPr/>
            <p:nvPr userDrawn="1"/>
          </p:nvSpPr>
          <p:spPr>
            <a:xfrm>
              <a:off x="4617720" y="6675120"/>
              <a:ext cx="2267712" cy="182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ts val="1200"/>
                </a:lnSpc>
                <a:spcBef>
                  <a:spcPts val="600"/>
                </a:spcBef>
                <a:spcAft>
                  <a:spcPts val="0"/>
                </a:spcAft>
                <a:buClrTx/>
                <a:buSzTx/>
                <a:buFontTx/>
                <a:buNone/>
                <a:tabLst/>
                <a:defRPr/>
              </a:pPr>
              <a:r>
                <a:rPr lang="en-US" sz="1200" b="1" dirty="0" smtClean="0">
                  <a:solidFill>
                    <a:schemeClr val="tx1">
                      <a:lumMod val="65000"/>
                      <a:lumOff val="35000"/>
                    </a:schemeClr>
                  </a:solidFill>
                  <a:effectLst/>
                  <a:latin typeface="Arial" pitchFamily="34" charset="0"/>
                  <a:cs typeface="Arial" pitchFamily="34" charset="0"/>
                </a:rPr>
                <a:t>[3] Price</a:t>
              </a:r>
              <a:r>
                <a:rPr lang="en-US" sz="1200" b="1" baseline="0" dirty="0" smtClean="0">
                  <a:solidFill>
                    <a:schemeClr val="tx1">
                      <a:lumMod val="65000"/>
                      <a:lumOff val="35000"/>
                    </a:schemeClr>
                  </a:solidFill>
                  <a:effectLst/>
                  <a:latin typeface="Arial" pitchFamily="34" charset="0"/>
                  <a:cs typeface="Arial" pitchFamily="34" charset="0"/>
                </a:rPr>
                <a:t> Case</a:t>
              </a:r>
              <a:endParaRPr lang="en-US" sz="1200" b="1" dirty="0" smtClean="0">
                <a:solidFill>
                  <a:schemeClr val="tx1">
                    <a:lumMod val="65000"/>
                    <a:lumOff val="35000"/>
                  </a:schemeClr>
                </a:solidFill>
                <a:effectLst/>
                <a:latin typeface="Arial" pitchFamily="34" charset="0"/>
                <a:cs typeface="Arial" pitchFamily="34" charset="0"/>
              </a:endParaRPr>
            </a:p>
          </p:txBody>
        </p:sp>
        <p:sp>
          <p:nvSpPr>
            <p:cNvPr id="41" name="Rectangle 40"/>
            <p:cNvSpPr/>
            <p:nvPr userDrawn="1"/>
          </p:nvSpPr>
          <p:spPr>
            <a:xfrm>
              <a:off x="6949440" y="6675120"/>
              <a:ext cx="2194560" cy="182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ts val="1200"/>
                </a:lnSpc>
                <a:spcBef>
                  <a:spcPts val="600"/>
                </a:spcBef>
                <a:spcAft>
                  <a:spcPts val="0"/>
                </a:spcAft>
                <a:buClrTx/>
                <a:buSzTx/>
                <a:buFontTx/>
                <a:buNone/>
                <a:tabLst/>
                <a:defRPr/>
              </a:pPr>
              <a:r>
                <a:rPr lang="en-US" sz="1200" b="1" dirty="0" smtClean="0">
                  <a:solidFill>
                    <a:schemeClr val="tx1">
                      <a:lumMod val="65000"/>
                      <a:lumOff val="35000"/>
                    </a:schemeClr>
                  </a:solidFill>
                  <a:effectLst/>
                  <a:latin typeface="Arial" pitchFamily="34" charset="0"/>
                  <a:cs typeface="Arial" pitchFamily="34" charset="0"/>
                </a:rPr>
                <a:t>[4] Others</a:t>
              </a:r>
            </a:p>
          </p:txBody>
        </p:sp>
      </p:grpSp>
    </p:spTree>
    <p:extLst>
      <p:ext uri="{BB962C8B-B14F-4D97-AF65-F5344CB8AC3E}">
        <p14:creationId xmlns:p14="http://schemas.microsoft.com/office/powerpoint/2010/main" val="2371479900"/>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14" name="Title 1"/>
          <p:cNvSpPr>
            <a:spLocks noGrp="1"/>
          </p:cNvSpPr>
          <p:nvPr>
            <p:ph type="title"/>
          </p:nvPr>
        </p:nvSpPr>
        <p:spPr>
          <a:xfrm>
            <a:off x="533400" y="201445"/>
            <a:ext cx="8001000" cy="762000"/>
          </a:xfrm>
        </p:spPr>
        <p:txBody>
          <a:bodyPr>
            <a:normAutofit/>
          </a:bodyPr>
          <a:lstStyle>
            <a:lvl1pPr algn="ctr">
              <a:defRPr sz="2800" b="0" cap="none" spc="0">
                <a:ln>
                  <a:noFill/>
                </a:ln>
                <a:solidFill>
                  <a:schemeClr val="bg1"/>
                </a:solidFill>
                <a:effectLst>
                  <a:outerShdw blurRad="38100" dist="38100" dir="2700000" algn="tl">
                    <a:srgbClr val="000000">
                      <a:alpha val="43137"/>
                    </a:srgbClr>
                  </a:outerShdw>
                </a:effectLst>
                <a:latin typeface="Arial Black" pitchFamily="34" charset="0"/>
                <a:cs typeface="Arial" pitchFamily="34" charset="0"/>
              </a:defRPr>
            </a:lvl1pPr>
          </a:lstStyle>
          <a:p>
            <a:r>
              <a:rPr lang="en-US" dirty="0" smtClean="0"/>
              <a:t>Click to edit Master title style</a:t>
            </a:r>
            <a:endParaRPr lang="en-US" dirty="0"/>
          </a:p>
        </p:txBody>
      </p:sp>
      <p:sp>
        <p:nvSpPr>
          <p:cNvPr id="28" name="Content Placeholder 2"/>
          <p:cNvSpPr>
            <a:spLocks noGrp="1"/>
          </p:cNvSpPr>
          <p:nvPr>
            <p:ph idx="1"/>
          </p:nvPr>
        </p:nvSpPr>
        <p:spPr>
          <a:xfrm>
            <a:off x="638635" y="1219200"/>
            <a:ext cx="8005715" cy="5257800"/>
          </a:xfrm>
        </p:spPr>
        <p:txBody>
          <a:bodyPr>
            <a:normAutofit/>
          </a:bodyPr>
          <a:lstStyle>
            <a:lvl1pPr marL="457200" indent="-457200">
              <a:lnSpc>
                <a:spcPct val="130000"/>
              </a:lnSpc>
              <a:spcBef>
                <a:spcPts val="1200"/>
              </a:spcBef>
              <a:spcAft>
                <a:spcPts val="600"/>
              </a:spcAft>
              <a:buFont typeface="Wingdings" pitchFamily="2" charset="2"/>
              <a:buChar char="q"/>
              <a:defRPr sz="2400">
                <a:solidFill>
                  <a:schemeClr val="bg1"/>
                </a:solidFill>
                <a:latin typeface="Arial" pitchFamily="34" charset="0"/>
                <a:cs typeface="Arial" pitchFamily="34" charset="0"/>
              </a:defRPr>
            </a:lvl1pPr>
            <a:lvl2pPr marL="742950" indent="-285750">
              <a:lnSpc>
                <a:spcPct val="130000"/>
              </a:lnSpc>
              <a:spcBef>
                <a:spcPts val="600"/>
              </a:spcBef>
              <a:spcAft>
                <a:spcPts val="600"/>
              </a:spcAft>
              <a:buFont typeface="Wingdings" pitchFamily="2" charset="2"/>
              <a:buChar char="§"/>
              <a:defRPr sz="2400">
                <a:solidFill>
                  <a:schemeClr val="bg1"/>
                </a:solidFill>
              </a:defRPr>
            </a:lvl2pPr>
            <a:lvl3pPr>
              <a:lnSpc>
                <a:spcPct val="130000"/>
              </a:lnSpc>
              <a:defRPr sz="2000">
                <a:solidFill>
                  <a:schemeClr val="bg1"/>
                </a:solidFill>
              </a:defRPr>
            </a:lvl3pPr>
            <a:lvl4pPr>
              <a:lnSpc>
                <a:spcPct val="130000"/>
              </a:lnSpc>
              <a:defRPr sz="1800">
                <a:solidFill>
                  <a:schemeClr val="bg1"/>
                </a:solidFill>
              </a:defRPr>
            </a:lvl4pPr>
            <a:lvl5pPr>
              <a:lnSpc>
                <a:spcPct val="130000"/>
              </a:lnSpc>
              <a:defRPr sz="18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0886661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8229600" cy="6397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066800"/>
            <a:ext cx="8229600" cy="5059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E5E6FA-6889-42C0-9BF6-AB2CFA070F97}" type="datetimeFigureOut">
              <a:rPr lang="en-US" smtClean="0"/>
              <a:pPr/>
              <a:t>6/19/2015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FE73-4B92-4632-A7F5-4AA05E6BA569}" type="slidenum">
              <a:rPr lang="en-US" smtClean="0"/>
              <a:pPr/>
              <a:t>‹#›</a:t>
            </a:fld>
            <a:endParaRPr lang="en-US"/>
          </a:p>
        </p:txBody>
      </p:sp>
    </p:spTree>
    <p:extLst>
      <p:ext uri="{BB962C8B-B14F-4D97-AF65-F5344CB8AC3E}">
        <p14:creationId xmlns:p14="http://schemas.microsoft.com/office/powerpoint/2010/main" val="1580362886"/>
      </p:ext>
    </p:extLst>
  </p:cSld>
  <p:clrMap bg1="lt1" tx1="dk1" bg2="lt2" tx2="dk2" accent1="accent1" accent2="accent2" accent3="accent3" accent4="accent4" accent5="accent5" accent6="accent6" hlink="hlink" folHlink="folHlink"/>
  <p:sldLayoutIdLst>
    <p:sldLayoutId id="2147483649" r:id="rId1"/>
    <p:sldLayoutId id="2147483683" r:id="rId2"/>
    <p:sldLayoutId id="2147483687" r:id="rId3"/>
    <p:sldLayoutId id="2147483661" r:id="rId4"/>
    <p:sldLayoutId id="2147483663" r:id="rId5"/>
    <p:sldLayoutId id="2147483684" r:id="rId6"/>
    <p:sldLayoutId id="2147483681" r:id="rId7"/>
    <p:sldLayoutId id="2147483679" r:id="rId8"/>
    <p:sldLayoutId id="2147483669" r:id="rId9"/>
    <p:sldLayoutId id="2147483682" r:id="rId10"/>
    <p:sldLayoutId id="2147483672" r:id="rId11"/>
    <p:sldLayoutId id="2147483671" r:id="rId12"/>
    <p:sldLayoutId id="2147483660" r:id="rId13"/>
    <p:sldLayoutId id="2147483670" r:id="rId14"/>
    <p:sldLayoutId id="2147483668" r:id="rId15"/>
    <p:sldLayoutId id="2147483680" r:id="rId16"/>
    <p:sldLayoutId id="2147483674" r:id="rId17"/>
    <p:sldLayoutId id="2147483675" r:id="rId18"/>
    <p:sldLayoutId id="2147483651" r:id="rId19"/>
    <p:sldLayoutId id="2147483650" r:id="rId20"/>
    <p:sldLayoutId id="2147483676" r:id="rId21"/>
    <p:sldLayoutId id="2147483664" r:id="rId22"/>
    <p:sldLayoutId id="2147483652" r:id="rId23"/>
    <p:sldLayoutId id="2147483654" r:id="rId24"/>
    <p:sldLayoutId id="2147483653" r:id="rId25"/>
    <p:sldLayoutId id="2147483688" r:id="rId26"/>
    <p:sldLayoutId id="2147483677" r:id="rId27"/>
    <p:sldLayoutId id="2147483685" r:id="rId28"/>
    <p:sldLayoutId id="2147483686" r:id="rId29"/>
    <p:sldLayoutId id="2147483678" r:id="rId30"/>
    <p:sldLayoutId id="2147483662" r:id="rId31"/>
    <p:sldLayoutId id="2147483655" r:id="rId32"/>
    <p:sldLayoutId id="2147483656" r:id="rId33"/>
    <p:sldLayoutId id="2147483657" r:id="rId34"/>
    <p:sldLayoutId id="2147483673" r:id="rId35"/>
  </p:sldLayoutIdLst>
  <p:timing>
    <p:tnLst>
      <p:par>
        <p:cTn id="1" dur="indefinite" restart="never" nodeType="tmRoot"/>
      </p:par>
    </p:tnLst>
  </p:timing>
  <p:txStyles>
    <p:titleStyle>
      <a:lvl1pPr algn="ctr" defTabSz="914400" rtl="0" eaLnBrk="1" latinLnBrk="0" hangingPunct="1">
        <a:spcBef>
          <a:spcPct val="0"/>
        </a:spcBef>
        <a:buNone/>
        <a:defRPr sz="2800" kern="1200">
          <a:solidFill>
            <a:schemeClr val="tx1"/>
          </a:solidFill>
          <a:latin typeface="Arial" pitchFamily="34" charset="0"/>
          <a:ea typeface="+mj-ea"/>
          <a:cs typeface="B Titr" panose="00000700000000000000" pitchFamily="2" charset="-78"/>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B Nazanin" panose="00000400000000000000" pitchFamily="2" charset="-78"/>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B Nazanin" panose="00000400000000000000" pitchFamily="2" charset="-78"/>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B Nazanin" panose="00000400000000000000" pitchFamily="2" charset="-78"/>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B Nazanin" panose="00000400000000000000" pitchFamily="2" charset="-78"/>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B Nazanin" panose="00000400000000000000" pitchFamily="2" charset="-7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5600" y="2209800"/>
            <a:ext cx="6248400" cy="1409700"/>
          </a:xfrm>
        </p:spPr>
        <p:txBody>
          <a:bodyPr>
            <a:normAutofit/>
          </a:bodyPr>
          <a:lstStyle/>
          <a:p>
            <a:r>
              <a:rPr lang="fa-IR" dirty="0" smtClean="0">
                <a:ln>
                  <a:noFill/>
                </a:ln>
                <a:solidFill>
                  <a:srgbClr val="FFC000"/>
                </a:solidFill>
                <a:effectLst>
                  <a:outerShdw blurRad="38100" dist="38100" dir="2700000" algn="tl">
                    <a:srgbClr val="000000">
                      <a:alpha val="43137"/>
                    </a:srgbClr>
                  </a:outerShdw>
                </a:effectLst>
                <a:cs typeface="B Nazanin" panose="00000400000000000000" pitchFamily="2" charset="-78"/>
              </a:rPr>
              <a:t>مزایده ی بهینه ی میرسون</a:t>
            </a:r>
            <a:endParaRPr lang="en-US" dirty="0">
              <a:ln>
                <a:noFill/>
              </a:ln>
              <a:solidFill>
                <a:srgbClr val="FFC000"/>
              </a:solidFill>
              <a:effectLst>
                <a:outerShdw blurRad="38100" dist="38100" dir="2700000" algn="tl">
                  <a:srgbClr val="000000">
                    <a:alpha val="43137"/>
                  </a:srgbClr>
                </a:outerShdw>
              </a:effectLst>
              <a:cs typeface="B Nazanin" panose="00000400000000000000" pitchFamily="2" charset="-78"/>
            </a:endParaRPr>
          </a:p>
        </p:txBody>
      </p:sp>
      <p:grpSp>
        <p:nvGrpSpPr>
          <p:cNvPr id="5" name="Group 16"/>
          <p:cNvGrpSpPr/>
          <p:nvPr/>
        </p:nvGrpSpPr>
        <p:grpSpPr>
          <a:xfrm>
            <a:off x="963355" y="2086721"/>
            <a:ext cx="1669862" cy="1904445"/>
            <a:chOff x="1199353" y="1735245"/>
            <a:chExt cx="1669862" cy="1904445"/>
          </a:xfrm>
          <a:effectLst>
            <a:outerShdw blurRad="50800" dist="38100" dir="2700000" algn="tl" rotWithShape="0">
              <a:prstClr val="black">
                <a:alpha val="40000"/>
              </a:prstClr>
            </a:outerShdw>
          </a:effectLst>
        </p:grpSpPr>
        <p:sp>
          <p:nvSpPr>
            <p:cNvPr id="6" name="矩形 12"/>
            <p:cNvSpPr/>
            <p:nvPr/>
          </p:nvSpPr>
          <p:spPr>
            <a:xfrm>
              <a:off x="1750607" y="1735245"/>
              <a:ext cx="548640" cy="548640"/>
            </a:xfrm>
            <a:prstGeom prst="rect">
              <a:avLst/>
            </a:prstGeom>
            <a:solidFill>
              <a:schemeClr val="bg1">
                <a:lumMod val="95000"/>
                <a:lumOff val="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7" name="矩形 9"/>
            <p:cNvSpPr/>
            <p:nvPr/>
          </p:nvSpPr>
          <p:spPr>
            <a:xfrm>
              <a:off x="1199353" y="3078856"/>
              <a:ext cx="549911" cy="548640"/>
            </a:xfrm>
            <a:prstGeom prst="rect">
              <a:avLst/>
            </a:prstGeom>
            <a:solidFill>
              <a:schemeClr val="tx1">
                <a:lumMod val="75000"/>
              </a:schemeClr>
            </a:solidFill>
            <a:ln>
              <a:noFill/>
            </a:ln>
            <a:effectLst>
              <a:outerShdw blurRad="12700" dist="63500" dir="2700000" algn="ctr" rotWithShape="0">
                <a:srgbClr val="000000">
                  <a:alpha val="40000"/>
                </a:srgbClr>
              </a:outerShdw>
              <a:reflection blurRad="6350" stA="50000" endA="300" endPos="55500" dist="101600" dir="5400000" sy="-100000" algn="bl" rotWithShape="0"/>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p>
          </p:txBody>
        </p:sp>
        <p:sp>
          <p:nvSpPr>
            <p:cNvPr id="8" name="矩形 10"/>
            <p:cNvSpPr/>
            <p:nvPr/>
          </p:nvSpPr>
          <p:spPr>
            <a:xfrm>
              <a:off x="1683798" y="2391724"/>
              <a:ext cx="548640" cy="548640"/>
            </a:xfrm>
            <a:prstGeom prst="rect">
              <a:avLst/>
            </a:prstGeom>
            <a:solidFill>
              <a:schemeClr val="tx1"/>
            </a:solidFill>
            <a:ln>
              <a:noFill/>
            </a:ln>
            <a:effectLst>
              <a:outerShdw blurRad="50800" dist="38100" algn="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 name="矩形 11"/>
            <p:cNvSpPr/>
            <p:nvPr/>
          </p:nvSpPr>
          <p:spPr>
            <a:xfrm>
              <a:off x="1749264" y="3091050"/>
              <a:ext cx="548640" cy="548640"/>
            </a:xfrm>
            <a:prstGeom prst="rect">
              <a:avLst/>
            </a:prstGeom>
            <a:solidFill>
              <a:schemeClr val="bg1">
                <a:lumMod val="50000"/>
                <a:lumOff val="50000"/>
              </a:schemeClr>
            </a:solidFill>
            <a:ln>
              <a:noFill/>
            </a:ln>
            <a:effectLst>
              <a:outerShdw blurRad="50800" dist="38100" dir="2700000" algn="tl" rotWithShape="0">
                <a:prstClr val="black">
                  <a:alpha val="40000"/>
                </a:prstClr>
              </a:outerShdw>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矩形 13"/>
            <p:cNvSpPr/>
            <p:nvPr/>
          </p:nvSpPr>
          <p:spPr>
            <a:xfrm>
              <a:off x="2320503" y="2391724"/>
              <a:ext cx="548640" cy="548640"/>
            </a:xfrm>
            <a:prstGeom prst="rect">
              <a:avLst/>
            </a:prstGeom>
            <a:solidFill>
              <a:schemeClr val="tx1">
                <a:lumMod val="50000"/>
              </a:schemeClr>
            </a:solidFill>
            <a:ln>
              <a:noFill/>
            </a:ln>
            <a:effectLst>
              <a:outerShdw blurRad="50800" dist="38100" algn="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4"/>
            <p:cNvSpPr/>
            <p:nvPr/>
          </p:nvSpPr>
          <p:spPr>
            <a:xfrm>
              <a:off x="2298381" y="3091050"/>
              <a:ext cx="548640" cy="548640"/>
            </a:xfrm>
            <a:prstGeom prst="rect">
              <a:avLst/>
            </a:prstGeom>
            <a:solidFill>
              <a:schemeClr val="bg1">
                <a:lumMod val="95000"/>
                <a:lumOff val="5000"/>
              </a:schemeClr>
            </a:solidFill>
            <a:ln>
              <a:noFill/>
            </a:ln>
            <a:effectLst>
              <a:outerShdw blurRad="50800" dist="38100" dir="2700000" algn="tl" rotWithShape="0">
                <a:prstClr val="black">
                  <a:alpha val="40000"/>
                </a:prstClr>
              </a:outerShdw>
              <a:reflection blurRad="6350" stA="50000" endA="300" endPos="55500" dist="101600" dir="5400000" sy="-100000" algn="bl" rotWithShape="0"/>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矩形 9"/>
            <p:cNvSpPr/>
            <p:nvPr/>
          </p:nvSpPr>
          <p:spPr>
            <a:xfrm>
              <a:off x="2320575" y="1735950"/>
              <a:ext cx="548640" cy="548640"/>
            </a:xfrm>
            <a:prstGeom prst="rect">
              <a:avLst/>
            </a:prstGeom>
            <a:solidFill>
              <a:schemeClr val="bg1">
                <a:lumMod val="75000"/>
                <a:lumOff val="25000"/>
              </a:schemeClr>
            </a:solidFill>
            <a:ln>
              <a:noFill/>
            </a:ln>
            <a:effectLst>
              <a:outerShdw blurRad="50800" dist="38100" algn="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4" name="TextBox 3"/>
          <p:cNvSpPr txBox="1"/>
          <p:nvPr/>
        </p:nvSpPr>
        <p:spPr>
          <a:xfrm>
            <a:off x="1219200" y="5638800"/>
            <a:ext cx="2319866" cy="523220"/>
          </a:xfrm>
          <a:prstGeom prst="rect">
            <a:avLst/>
          </a:prstGeom>
          <a:noFill/>
        </p:spPr>
        <p:txBody>
          <a:bodyPr wrap="none" rtlCol="0">
            <a:spAutoFit/>
          </a:bodyPr>
          <a:lstStyle/>
          <a:p>
            <a:pPr>
              <a:spcBef>
                <a:spcPct val="0"/>
              </a:spcBef>
            </a:pPr>
            <a:r>
              <a:rPr lang="fa-IR" sz="2800" b="1" dirty="0" smtClean="0">
                <a:solidFill>
                  <a:srgbClr val="FFC000"/>
                </a:solidFill>
                <a:effectLst>
                  <a:outerShdw blurRad="38100" dist="38100" dir="2700000" algn="tl">
                    <a:srgbClr val="000000">
                      <a:alpha val="43137"/>
                    </a:srgbClr>
                  </a:outerShdw>
                </a:effectLst>
                <a:latin typeface="+mj-lt"/>
                <a:ea typeface="+mj-ea"/>
                <a:cs typeface="B Nazanin" panose="00000400000000000000" pitchFamily="2" charset="-78"/>
              </a:rPr>
              <a:t>مظفر بگ محمدی</a:t>
            </a:r>
            <a:endParaRPr lang="en-US" sz="2800" b="1" dirty="0">
              <a:solidFill>
                <a:srgbClr val="FFC000"/>
              </a:solidFill>
              <a:effectLst>
                <a:outerShdw blurRad="38100" dist="38100" dir="2700000" algn="tl">
                  <a:srgbClr val="000000">
                    <a:alpha val="43137"/>
                  </a:srgbClr>
                </a:outerShdw>
              </a:effectLst>
              <a:latin typeface="+mj-lt"/>
              <a:ea typeface="+mj-ea"/>
              <a:cs typeface="B Nazanin" panose="00000400000000000000" pitchFamily="2" charset="-78"/>
            </a:endParaRPr>
          </a:p>
        </p:txBody>
      </p:sp>
      <p:sp>
        <p:nvSpPr>
          <p:cNvPr id="13" name="TextBox 12"/>
          <p:cNvSpPr txBox="1"/>
          <p:nvPr/>
        </p:nvSpPr>
        <p:spPr>
          <a:xfrm>
            <a:off x="3124200" y="4191000"/>
            <a:ext cx="1031051" cy="461665"/>
          </a:xfrm>
          <a:prstGeom prst="rect">
            <a:avLst/>
          </a:prstGeom>
          <a:noFill/>
        </p:spPr>
        <p:txBody>
          <a:bodyPr wrap="none" rtlCol="0">
            <a:spAutoFit/>
          </a:bodyPr>
          <a:lstStyle/>
          <a:p>
            <a:r>
              <a:rPr lang="fa-IR" altLang="zh-CN" sz="2400" dirty="0" smtClean="0">
                <a:solidFill>
                  <a:schemeClr val="bg1"/>
                </a:solidFill>
                <a:latin typeface="Apple Symbols"/>
                <a:cs typeface="B Titr" panose="00000700000000000000" pitchFamily="2" charset="-78"/>
              </a:rPr>
              <a:t>بهار 94</a:t>
            </a:r>
            <a:endParaRPr lang="en-US" sz="2400" dirty="0">
              <a:solidFill>
                <a:schemeClr val="bg1"/>
              </a:solidFill>
              <a:latin typeface="Apple Symbols"/>
              <a:cs typeface="B Titr" panose="00000700000000000000" pitchFamily="2" charset="-78"/>
            </a:endParaRPr>
          </a:p>
        </p:txBody>
      </p:sp>
    </p:spTree>
    <p:extLst>
      <p:ext uri="{BB962C8B-B14F-4D97-AF65-F5344CB8AC3E}">
        <p14:creationId xmlns:p14="http://schemas.microsoft.com/office/powerpoint/2010/main" val="4252804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0"/>
                                  </p:stCondLst>
                                  <p:childTnLst>
                                    <p:animEffect transition="out" filter="fade">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par>
                                <p:cTn id="8" presetID="12" presetClass="entr" presetSubtype="8"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Left)">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a:xfrm>
            <a:off x="990601" y="76200"/>
            <a:ext cx="6858000" cy="762000"/>
          </a:xfrm>
        </p:spPr>
        <p:txBody>
          <a:bodyPr/>
          <a:lstStyle/>
          <a:p>
            <a:pPr algn="r" rtl="1"/>
            <a:r>
              <a:rPr lang="fa-IR" dirty="0" smtClean="0">
                <a:cs typeface="B Titr" panose="00000700000000000000" pitchFamily="2" charset="-78"/>
              </a:rPr>
              <a:t>منظور ما از مزایده ی بهینه چیست؟</a:t>
            </a:r>
            <a:endParaRPr lang="en-US" dirty="0">
              <a:cs typeface="B Titr" panose="00000700000000000000" pitchFamily="2" charset="-78"/>
            </a:endParaRPr>
          </a:p>
        </p:txBody>
      </p:sp>
      <p:sp>
        <p:nvSpPr>
          <p:cNvPr id="2" name="Rectangle 1"/>
          <p:cNvSpPr/>
          <p:nvPr/>
        </p:nvSpPr>
        <p:spPr>
          <a:xfrm>
            <a:off x="609600" y="914400"/>
            <a:ext cx="8153400" cy="5101205"/>
          </a:xfrm>
          <a:prstGeom prst="rect">
            <a:avLst/>
          </a:prstGeom>
        </p:spPr>
        <p:txBody>
          <a:bodyPr wrap="square">
            <a:spAutoFit/>
          </a:bodyPr>
          <a:lstStyle/>
          <a:p>
            <a:pPr>
              <a:lnSpc>
                <a:spcPct val="120000"/>
              </a:lnSpc>
              <a:spcAft>
                <a:spcPts val="600"/>
              </a:spcAft>
            </a:pPr>
            <a:r>
              <a:rPr lang="en-US" sz="2400" dirty="0" smtClean="0">
                <a:latin typeface="Times New Roman"/>
                <a:cs typeface="B Nazanin" panose="00000400000000000000" pitchFamily="2" charset="-78"/>
              </a:rPr>
              <a:t> </a:t>
            </a:r>
            <a:endParaRPr lang="en-US" sz="2400" dirty="0">
              <a:latin typeface="Times New Roman"/>
              <a:cs typeface="B Nazanin" panose="00000400000000000000" pitchFamily="2" charset="-78"/>
            </a:endParaRPr>
          </a:p>
          <a:p>
            <a:pPr marL="342900" indent="-342900" algn="r" rtl="1">
              <a:lnSpc>
                <a:spcPct val="120000"/>
              </a:lnSpc>
              <a:spcAft>
                <a:spcPts val="600"/>
              </a:spcAft>
              <a:buFont typeface="Wingdings" charset="2"/>
              <a:buChar char="q"/>
            </a:pPr>
            <a:r>
              <a:rPr lang="fa-IR" sz="2400" dirty="0" smtClean="0">
                <a:latin typeface="Times New Roman"/>
                <a:cs typeface="B Nazanin" panose="00000400000000000000" pitchFamily="2" charset="-78"/>
              </a:rPr>
              <a:t>گام اول: فقط مکانیسمهایی که دارای راهبرد غالب هستند. </a:t>
            </a:r>
          </a:p>
          <a:p>
            <a:pPr marL="342900" indent="-342900" algn="r" rtl="1">
              <a:lnSpc>
                <a:spcPct val="120000"/>
              </a:lnSpc>
              <a:spcAft>
                <a:spcPts val="600"/>
              </a:spcAft>
              <a:buFont typeface="Wingdings" charset="2"/>
              <a:buChar char="q"/>
            </a:pPr>
            <a:endParaRPr lang="fa-IR" sz="2400" dirty="0">
              <a:latin typeface="Times New Roman"/>
              <a:cs typeface="B Nazanin" panose="00000400000000000000" pitchFamily="2" charset="-78"/>
            </a:endParaRPr>
          </a:p>
          <a:p>
            <a:pPr marL="342900" indent="-342900" algn="r" rtl="1">
              <a:lnSpc>
                <a:spcPct val="120000"/>
              </a:lnSpc>
              <a:spcAft>
                <a:spcPts val="600"/>
              </a:spcAft>
              <a:buFont typeface="Wingdings" charset="2"/>
              <a:buChar char="q"/>
            </a:pPr>
            <a:r>
              <a:rPr lang="fa-IR" sz="2400" dirty="0" smtClean="0">
                <a:latin typeface="Times New Roman"/>
                <a:cs typeface="B Nazanin" panose="00000400000000000000" pitchFamily="2" charset="-78"/>
              </a:rPr>
              <a:t>می خواهیم مکانیسمی را تعیین کنیم که درآمد آن در حالت تعادل بیشینه باشد. </a:t>
            </a:r>
          </a:p>
          <a:p>
            <a:pPr marL="342900" indent="-342900" algn="r" rtl="1">
              <a:lnSpc>
                <a:spcPct val="120000"/>
              </a:lnSpc>
              <a:spcAft>
                <a:spcPts val="600"/>
              </a:spcAft>
              <a:buFont typeface="Wingdings" charset="2"/>
              <a:buChar char="q"/>
            </a:pPr>
            <a:endParaRPr lang="fa-IR" sz="2400" dirty="0">
              <a:latin typeface="Times New Roman"/>
              <a:cs typeface="B Nazanin" panose="00000400000000000000" pitchFamily="2" charset="-78"/>
            </a:endParaRPr>
          </a:p>
          <a:p>
            <a:pPr marL="342900" indent="-342900" algn="r" rtl="1">
              <a:lnSpc>
                <a:spcPct val="120000"/>
              </a:lnSpc>
              <a:spcAft>
                <a:spcPts val="600"/>
              </a:spcAft>
              <a:buFont typeface="Wingdings" charset="2"/>
              <a:buChar char="q"/>
            </a:pPr>
            <a:r>
              <a:rPr lang="fa-IR" sz="2400" dirty="0" smtClean="0">
                <a:latin typeface="Times New Roman"/>
                <a:cs typeface="B Nazanin" panose="00000400000000000000" pitchFamily="2" charset="-78"/>
              </a:rPr>
              <a:t>مجموعه ی مکانیسمها خیلی زیاد هستند. چگونه مکانیسم مورد نظر را پیدا کنیم؟</a:t>
            </a:r>
          </a:p>
          <a:p>
            <a:pPr marL="342900" indent="-342900" algn="r" rtl="1">
              <a:lnSpc>
                <a:spcPct val="120000"/>
              </a:lnSpc>
              <a:spcAft>
                <a:spcPts val="600"/>
              </a:spcAft>
              <a:buFont typeface="Wingdings" charset="2"/>
              <a:buChar char="q"/>
            </a:pPr>
            <a:endParaRPr lang="fa-IR" sz="2400" dirty="0">
              <a:latin typeface="Times New Roman"/>
              <a:cs typeface="B Nazanin" panose="00000400000000000000" pitchFamily="2" charset="-78"/>
            </a:endParaRPr>
          </a:p>
          <a:p>
            <a:pPr marL="342900" indent="-342900" algn="r" rtl="1">
              <a:lnSpc>
                <a:spcPct val="120000"/>
              </a:lnSpc>
              <a:spcAft>
                <a:spcPts val="600"/>
              </a:spcAft>
              <a:buFont typeface="Wingdings" charset="2"/>
              <a:buChar char="q"/>
            </a:pPr>
            <a:r>
              <a:rPr lang="fa-IR" sz="2400" dirty="0" smtClean="0">
                <a:latin typeface="Times New Roman"/>
                <a:cs typeface="B Nazanin" panose="00000400000000000000" pitchFamily="2" charset="-78"/>
              </a:rPr>
              <a:t>قاعده ی آشکارسازی کمک زیادی به ما می کند. کافی است که فقط به مکانیسمهای </a:t>
            </a:r>
            <a:r>
              <a:rPr lang="en-US" sz="2400" dirty="0" smtClean="0">
                <a:latin typeface="Times New Roman"/>
                <a:cs typeface="B Nazanin" panose="00000400000000000000" pitchFamily="2" charset="-78"/>
              </a:rPr>
              <a:t>DSIC</a:t>
            </a:r>
            <a:r>
              <a:rPr lang="fa-IR" sz="2400" dirty="0" smtClean="0">
                <a:latin typeface="Times New Roman"/>
                <a:cs typeface="B Nazanin" panose="00000400000000000000" pitchFamily="2" charset="-78"/>
              </a:rPr>
              <a:t> که قیمت را به طور مستقیم آشکار می کنند توجه کنیم.</a:t>
            </a:r>
            <a:endParaRPr lang="en-US" sz="2400" dirty="0" smtClean="0">
              <a:latin typeface="Times New Roman"/>
              <a:cs typeface="B Nazanin" panose="00000400000000000000" pitchFamily="2" charset="-78"/>
            </a:endParaRPr>
          </a:p>
          <a:p>
            <a:pPr marL="342900" indent="-342900">
              <a:lnSpc>
                <a:spcPct val="120000"/>
              </a:lnSpc>
              <a:spcAft>
                <a:spcPts val="600"/>
              </a:spcAft>
              <a:buFont typeface="Wingdings" charset="2"/>
              <a:buChar char="q"/>
            </a:pPr>
            <a:endParaRPr lang="en-US" sz="2400" dirty="0">
              <a:latin typeface="Times New Roman"/>
              <a:cs typeface="B Nazanin" panose="00000400000000000000" pitchFamily="2" charset="-78"/>
            </a:endParaRPr>
          </a:p>
        </p:txBody>
      </p:sp>
    </p:spTree>
    <p:extLst>
      <p:ext uri="{BB962C8B-B14F-4D97-AF65-F5344CB8AC3E}">
        <p14:creationId xmlns:p14="http://schemas.microsoft.com/office/powerpoint/2010/main" val="37582726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47799" y="76200"/>
            <a:ext cx="6172201" cy="762000"/>
          </a:xfrm>
        </p:spPr>
        <p:txBody>
          <a:bodyPr/>
          <a:lstStyle/>
          <a:p>
            <a:pPr algn="r" rtl="1"/>
            <a:r>
              <a:rPr lang="fa-IR" dirty="0" smtClean="0">
                <a:cs typeface="B Titr" panose="00000700000000000000" pitchFamily="2" charset="-78"/>
              </a:rPr>
              <a:t>درآمد</a:t>
            </a:r>
            <a:r>
              <a:rPr lang="en-US" dirty="0" smtClean="0">
                <a:cs typeface="B Titr" panose="00000700000000000000" pitchFamily="2" charset="-78"/>
              </a:rPr>
              <a:t>= </a:t>
            </a:r>
            <a:r>
              <a:rPr lang="fa-IR" dirty="0" smtClean="0">
                <a:cs typeface="B Titr" panose="00000700000000000000" pitchFamily="2" charset="-78"/>
              </a:rPr>
              <a:t>بهره ی مجازی</a:t>
            </a:r>
            <a:endParaRPr lang="en-US" dirty="0">
              <a:cs typeface="B Titr" panose="00000700000000000000" pitchFamily="2" charset="-78"/>
            </a:endParaRPr>
          </a:p>
        </p:txBody>
      </p:sp>
      <p:pic>
        <p:nvPicPr>
          <p:cNvPr id="5" name="Picture 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990600"/>
            <a:ext cx="8763000" cy="104394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914400" y="1965278"/>
            <a:ext cx="7391400" cy="2793072"/>
          </a:xfrm>
          <a:prstGeom prst="rect">
            <a:avLst/>
          </a:prstGeom>
          <a:noFill/>
        </p:spPr>
        <p:txBody>
          <a:bodyPr wrap="square" rtlCol="0">
            <a:spAutoFit/>
          </a:bodyPr>
          <a:lstStyle/>
          <a:p>
            <a:pPr algn="r" rtl="1"/>
            <a:r>
              <a:rPr lang="fa-IR" sz="2400" b="1" dirty="0" smtClean="0">
                <a:solidFill>
                  <a:schemeClr val="bg1"/>
                </a:solidFill>
                <a:latin typeface="Comic Sans MS" pitchFamily="66" charset="0"/>
                <a:cs typeface="B Nazanin" panose="00000400000000000000" pitchFamily="2" charset="-78"/>
              </a:rPr>
              <a:t>برای هر محیط تک بعدی فرض کنید که</a:t>
            </a:r>
            <a:r>
              <a:rPr lang="en-US" sz="2400" dirty="0">
                <a:solidFill>
                  <a:schemeClr val="bg1"/>
                </a:solidFill>
                <a:latin typeface="Comic Sans MS" pitchFamily="66" charset="0"/>
                <a:cs typeface="B Nazanin" panose="00000400000000000000" pitchFamily="2" charset="-78"/>
              </a:rPr>
              <a:t>F= F</a:t>
            </a:r>
            <a:r>
              <a:rPr lang="en-US" sz="2400" baseline="-25000" dirty="0">
                <a:solidFill>
                  <a:schemeClr val="bg1"/>
                </a:solidFill>
                <a:latin typeface="Comic Sans MS" pitchFamily="66" charset="0"/>
                <a:cs typeface="B Nazanin" panose="00000400000000000000" pitchFamily="2" charset="-78"/>
              </a:rPr>
              <a:t>1</a:t>
            </a:r>
            <a:r>
              <a:rPr lang="en-US" sz="2400" dirty="0">
                <a:solidFill>
                  <a:schemeClr val="bg1"/>
                </a:solidFill>
                <a:latin typeface="Comic Sans MS" pitchFamily="66" charset="0"/>
                <a:cs typeface="B Nazanin" panose="00000400000000000000" pitchFamily="2" charset="-78"/>
              </a:rPr>
              <a:t> ×</a:t>
            </a:r>
            <a:r>
              <a:rPr lang="en-US" sz="2400" baseline="-25000" dirty="0">
                <a:solidFill>
                  <a:schemeClr val="bg1"/>
                </a:solidFill>
                <a:latin typeface="Comic Sans MS" pitchFamily="66" charset="0"/>
                <a:cs typeface="B Nazanin" panose="00000400000000000000" pitchFamily="2" charset="-78"/>
              </a:rPr>
              <a:t> </a:t>
            </a:r>
            <a:r>
              <a:rPr lang="en-US" sz="2400" dirty="0">
                <a:solidFill>
                  <a:schemeClr val="bg1"/>
                </a:solidFill>
                <a:latin typeface="Comic Sans MS" pitchFamily="66" charset="0"/>
                <a:cs typeface="B Nazanin" panose="00000400000000000000" pitchFamily="2" charset="-78"/>
              </a:rPr>
              <a:t>F</a:t>
            </a:r>
            <a:r>
              <a:rPr lang="en-US" sz="2400" baseline="-25000" dirty="0">
                <a:solidFill>
                  <a:schemeClr val="bg1"/>
                </a:solidFill>
                <a:latin typeface="Comic Sans MS" pitchFamily="66" charset="0"/>
                <a:cs typeface="B Nazanin" panose="00000400000000000000" pitchFamily="2" charset="-78"/>
              </a:rPr>
              <a:t>2</a:t>
            </a:r>
            <a:r>
              <a:rPr lang="en-US" sz="2400" dirty="0">
                <a:solidFill>
                  <a:schemeClr val="bg1"/>
                </a:solidFill>
                <a:latin typeface="Comic Sans MS" pitchFamily="66" charset="0"/>
                <a:cs typeface="B Nazanin" panose="00000400000000000000" pitchFamily="2" charset="-78"/>
              </a:rPr>
              <a:t> × ... × </a:t>
            </a:r>
            <a:r>
              <a:rPr lang="en-US" sz="2400" dirty="0" err="1">
                <a:solidFill>
                  <a:schemeClr val="bg1"/>
                </a:solidFill>
                <a:latin typeface="Comic Sans MS" pitchFamily="66" charset="0"/>
                <a:cs typeface="B Nazanin" panose="00000400000000000000" pitchFamily="2" charset="-78"/>
              </a:rPr>
              <a:t>F</a:t>
            </a:r>
            <a:r>
              <a:rPr lang="en-US" sz="2400" baseline="-25000" dirty="0" err="1">
                <a:solidFill>
                  <a:schemeClr val="bg1"/>
                </a:solidFill>
                <a:latin typeface="Comic Sans MS" pitchFamily="66" charset="0"/>
                <a:cs typeface="B Nazanin" panose="00000400000000000000" pitchFamily="2" charset="-78"/>
              </a:rPr>
              <a:t>n</a:t>
            </a:r>
            <a:r>
              <a:rPr lang="en-US" sz="2400" dirty="0">
                <a:solidFill>
                  <a:schemeClr val="bg1"/>
                </a:solidFill>
                <a:latin typeface="Comic Sans MS" pitchFamily="66" charset="0"/>
                <a:cs typeface="B Nazanin" panose="00000400000000000000" pitchFamily="2" charset="-78"/>
              </a:rPr>
              <a:t> </a:t>
            </a:r>
            <a:r>
              <a:rPr lang="fa-IR" sz="2400" b="1" dirty="0" smtClean="0">
                <a:solidFill>
                  <a:schemeClr val="bg1"/>
                </a:solidFill>
                <a:latin typeface="Comic Sans MS" pitchFamily="66" charset="0"/>
                <a:cs typeface="B Nazanin" panose="00000400000000000000" pitchFamily="2" charset="-78"/>
              </a:rPr>
              <a:t> تابع توزیع باشد و </a:t>
            </a:r>
            <a:r>
              <a:rPr lang="en-US" sz="2000" b="1" dirty="0" smtClean="0">
                <a:solidFill>
                  <a:schemeClr val="bg1"/>
                </a:solidFill>
                <a:latin typeface="Comic Sans MS" pitchFamily="66" charset="0"/>
                <a:cs typeface="B Nazanin" panose="00000400000000000000" pitchFamily="2" charset="-78"/>
              </a:rPr>
              <a:t>(</a:t>
            </a:r>
            <a:r>
              <a:rPr lang="en-US" sz="2000" b="1" dirty="0" err="1" smtClean="0">
                <a:solidFill>
                  <a:schemeClr val="bg1"/>
                </a:solidFill>
                <a:latin typeface="Comic Sans MS" pitchFamily="66" charset="0"/>
                <a:cs typeface="B Nazanin" panose="00000400000000000000" pitchFamily="2" charset="-78"/>
              </a:rPr>
              <a:t>x,p</a:t>
            </a:r>
            <a:r>
              <a:rPr lang="en-US" sz="2000" b="1" dirty="0" smtClean="0">
                <a:solidFill>
                  <a:schemeClr val="bg1"/>
                </a:solidFill>
                <a:latin typeface="Comic Sans MS" pitchFamily="66" charset="0"/>
                <a:cs typeface="B Nazanin" panose="00000400000000000000" pitchFamily="2" charset="-78"/>
              </a:rPr>
              <a:t>)</a:t>
            </a:r>
            <a:r>
              <a:rPr lang="fa-IR" sz="2000" b="1" dirty="0" smtClean="0">
                <a:solidFill>
                  <a:schemeClr val="bg1"/>
                </a:solidFill>
                <a:latin typeface="Comic Sans MS" pitchFamily="66" charset="0"/>
                <a:cs typeface="B Nazanin" panose="00000400000000000000" pitchFamily="2" charset="-78"/>
              </a:rPr>
              <a:t> </a:t>
            </a:r>
            <a:r>
              <a:rPr lang="fa-IR" sz="2400" b="1" dirty="0" smtClean="0">
                <a:solidFill>
                  <a:schemeClr val="bg1"/>
                </a:solidFill>
                <a:latin typeface="Comic Sans MS" pitchFamily="66" charset="0"/>
                <a:cs typeface="B Nazanin" panose="00000400000000000000" pitchFamily="2" charset="-78"/>
              </a:rPr>
              <a:t>یک مکانیسم </a:t>
            </a:r>
            <a:r>
              <a:rPr lang="en-US" sz="2000" b="1" dirty="0" smtClean="0">
                <a:solidFill>
                  <a:schemeClr val="bg1"/>
                </a:solidFill>
                <a:latin typeface="Comic Sans MS" pitchFamily="66" charset="0"/>
                <a:cs typeface="B Nazanin" panose="00000400000000000000" pitchFamily="2" charset="-78"/>
              </a:rPr>
              <a:t>DSIC</a:t>
            </a:r>
            <a:r>
              <a:rPr lang="fa-IR" sz="2400" b="1" dirty="0" smtClean="0">
                <a:solidFill>
                  <a:schemeClr val="bg1"/>
                </a:solidFill>
                <a:latin typeface="Comic Sans MS" pitchFamily="66" charset="0"/>
                <a:cs typeface="B Nazanin" panose="00000400000000000000" pitchFamily="2" charset="-78"/>
              </a:rPr>
              <a:t> باشد. مقدار بهره ی مورد انتظار این مکانیسم برابر است با: </a:t>
            </a:r>
          </a:p>
          <a:p>
            <a:pPr algn="r" rtl="1"/>
            <a:endParaRPr lang="fa-IR" sz="2400" b="1" dirty="0" smtClean="0">
              <a:solidFill>
                <a:schemeClr val="bg1"/>
              </a:solidFill>
              <a:latin typeface="Comic Sans MS" pitchFamily="66" charset="0"/>
              <a:cs typeface="B Nazanin" panose="00000400000000000000" pitchFamily="2" charset="-78"/>
            </a:endParaRPr>
          </a:p>
          <a:p>
            <a:pPr marL="0" lvl="1" algn="ctr">
              <a:lnSpc>
                <a:spcPct val="120000"/>
              </a:lnSpc>
              <a:spcBef>
                <a:spcPts val="300"/>
              </a:spcBef>
            </a:pPr>
            <a:r>
              <a:rPr lang="en-US" sz="2000" b="1" dirty="0" err="1" smtClean="0">
                <a:solidFill>
                  <a:schemeClr val="bg1">
                    <a:lumMod val="95000"/>
                  </a:schemeClr>
                </a:solidFill>
                <a:latin typeface="Comic Sans MS" pitchFamily="66" charset="0"/>
                <a:cs typeface="B Nazanin" panose="00000400000000000000" pitchFamily="2" charset="-78"/>
              </a:rPr>
              <a:t>E</a:t>
            </a:r>
            <a:r>
              <a:rPr lang="en-US" sz="2000" b="1" baseline="-25000" dirty="0" err="1" smtClean="0">
                <a:solidFill>
                  <a:schemeClr val="bg1">
                    <a:lumMod val="95000"/>
                  </a:schemeClr>
                </a:solidFill>
                <a:latin typeface="Comic Sans MS" pitchFamily="66" charset="0"/>
                <a:cs typeface="B Nazanin" panose="00000400000000000000" pitchFamily="2" charset="-78"/>
              </a:rPr>
              <a:t>v~F</a:t>
            </a:r>
            <a:r>
              <a:rPr lang="en-US" sz="2000" b="1" dirty="0" smtClean="0">
                <a:solidFill>
                  <a:schemeClr val="bg1">
                    <a:lumMod val="95000"/>
                  </a:schemeClr>
                </a:solidFill>
                <a:latin typeface="Comic Sans MS" pitchFamily="66" charset="0"/>
                <a:cs typeface="B Nazanin" panose="00000400000000000000" pitchFamily="2" charset="-78"/>
              </a:rPr>
              <a:t>[</a:t>
            </a:r>
            <a:r>
              <a:rPr lang="en-US" sz="2000" b="1" dirty="0" err="1" smtClean="0">
                <a:solidFill>
                  <a:schemeClr val="bg1">
                    <a:lumMod val="95000"/>
                  </a:schemeClr>
                </a:solidFill>
                <a:latin typeface="Comic Sans MS" pitchFamily="66" charset="0"/>
                <a:cs typeface="B Nazanin" panose="00000400000000000000" pitchFamily="2" charset="-78"/>
              </a:rPr>
              <a:t>Σ</a:t>
            </a:r>
            <a:r>
              <a:rPr lang="en-US" sz="2000" b="1" baseline="-25000" dirty="0" err="1" smtClean="0">
                <a:solidFill>
                  <a:schemeClr val="bg1">
                    <a:lumMod val="95000"/>
                  </a:schemeClr>
                </a:solidFill>
                <a:latin typeface="Comic Sans MS" pitchFamily="66" charset="0"/>
                <a:cs typeface="B Nazanin" panose="00000400000000000000" pitchFamily="2" charset="-78"/>
              </a:rPr>
              <a:t>i</a:t>
            </a:r>
            <a:r>
              <a:rPr lang="en-US" sz="2000" b="1" dirty="0" smtClean="0">
                <a:solidFill>
                  <a:schemeClr val="bg1">
                    <a:lumMod val="95000"/>
                  </a:schemeClr>
                </a:solidFill>
                <a:latin typeface="Comic Sans MS" pitchFamily="66" charset="0"/>
                <a:cs typeface="B Nazanin" panose="00000400000000000000" pitchFamily="2" charset="-78"/>
              </a:rPr>
              <a:t> p</a:t>
            </a:r>
            <a:r>
              <a:rPr lang="en-US" sz="2000" b="1" baseline="-25000" dirty="0" smtClean="0">
                <a:solidFill>
                  <a:schemeClr val="bg1">
                    <a:lumMod val="95000"/>
                  </a:schemeClr>
                </a:solidFill>
                <a:latin typeface="Comic Sans MS" pitchFamily="66" charset="0"/>
                <a:cs typeface="B Nazanin" panose="00000400000000000000" pitchFamily="2" charset="-78"/>
              </a:rPr>
              <a:t>i</a:t>
            </a:r>
            <a:r>
              <a:rPr lang="en-US" sz="2000" b="1" dirty="0" smtClean="0">
                <a:solidFill>
                  <a:schemeClr val="bg1">
                    <a:lumMod val="95000"/>
                  </a:schemeClr>
                </a:solidFill>
                <a:latin typeface="Comic Sans MS" pitchFamily="66" charset="0"/>
                <a:cs typeface="B Nazanin" panose="00000400000000000000" pitchFamily="2" charset="-78"/>
              </a:rPr>
              <a:t>(v)]=</a:t>
            </a:r>
            <a:r>
              <a:rPr lang="en-US" sz="2000" b="1" dirty="0" err="1" smtClean="0">
                <a:solidFill>
                  <a:schemeClr val="bg1">
                    <a:lumMod val="95000"/>
                  </a:schemeClr>
                </a:solidFill>
                <a:latin typeface="Comic Sans MS" pitchFamily="66" charset="0"/>
                <a:cs typeface="B Nazanin" panose="00000400000000000000" pitchFamily="2" charset="-78"/>
              </a:rPr>
              <a:t>E</a:t>
            </a:r>
            <a:r>
              <a:rPr lang="en-US" sz="2000" b="1" baseline="-25000" dirty="0" err="1" smtClean="0">
                <a:solidFill>
                  <a:schemeClr val="bg1">
                    <a:lumMod val="95000"/>
                  </a:schemeClr>
                </a:solidFill>
                <a:latin typeface="Comic Sans MS" pitchFamily="66" charset="0"/>
                <a:cs typeface="B Nazanin" panose="00000400000000000000" pitchFamily="2" charset="-78"/>
              </a:rPr>
              <a:t>v~F</a:t>
            </a:r>
            <a:r>
              <a:rPr lang="en-US" sz="2000" b="1" dirty="0" smtClean="0">
                <a:solidFill>
                  <a:schemeClr val="bg1">
                    <a:lumMod val="95000"/>
                  </a:schemeClr>
                </a:solidFill>
                <a:latin typeface="Comic Sans MS" pitchFamily="66" charset="0"/>
                <a:cs typeface="B Nazanin" panose="00000400000000000000" pitchFamily="2" charset="-78"/>
              </a:rPr>
              <a:t>[</a:t>
            </a:r>
            <a:r>
              <a:rPr lang="en-US" sz="2000" b="1" dirty="0" err="1" smtClean="0">
                <a:solidFill>
                  <a:schemeClr val="bg1">
                    <a:lumMod val="95000"/>
                  </a:schemeClr>
                </a:solidFill>
                <a:latin typeface="Comic Sans MS" pitchFamily="66" charset="0"/>
                <a:cs typeface="B Nazanin" panose="00000400000000000000" pitchFamily="2" charset="-78"/>
              </a:rPr>
              <a:t>Σ</a:t>
            </a:r>
            <a:r>
              <a:rPr lang="en-US" sz="2000" b="1" baseline="-25000" dirty="0" err="1" smtClean="0">
                <a:solidFill>
                  <a:schemeClr val="bg1">
                    <a:lumMod val="95000"/>
                  </a:schemeClr>
                </a:solidFill>
                <a:latin typeface="Comic Sans MS" pitchFamily="66" charset="0"/>
                <a:cs typeface="B Nazanin" panose="00000400000000000000" pitchFamily="2" charset="-78"/>
              </a:rPr>
              <a:t>i</a:t>
            </a:r>
            <a:r>
              <a:rPr lang="en-US" sz="2000" b="1" baseline="-25000" dirty="0" smtClean="0">
                <a:solidFill>
                  <a:schemeClr val="bg1">
                    <a:lumMod val="95000"/>
                  </a:schemeClr>
                </a:solidFill>
                <a:latin typeface="Comic Sans MS" pitchFamily="66" charset="0"/>
                <a:cs typeface="B Nazanin" panose="00000400000000000000" pitchFamily="2" charset="-78"/>
              </a:rPr>
              <a:t> </a:t>
            </a:r>
            <a:r>
              <a:rPr lang="en-US" sz="2000" b="1" dirty="0" smtClean="0">
                <a:solidFill>
                  <a:schemeClr val="bg1">
                    <a:lumMod val="95000"/>
                  </a:schemeClr>
                </a:solidFill>
                <a:latin typeface="Comic Sans MS" pitchFamily="66" charset="0"/>
                <a:cs typeface="B Nazanin" panose="00000400000000000000" pitchFamily="2" charset="-78"/>
              </a:rPr>
              <a:t>x</a:t>
            </a:r>
            <a:r>
              <a:rPr lang="en-US" sz="2000" b="1" baseline="-25000" dirty="0" smtClean="0">
                <a:solidFill>
                  <a:schemeClr val="bg1">
                    <a:lumMod val="95000"/>
                  </a:schemeClr>
                </a:solidFill>
                <a:latin typeface="Comic Sans MS" pitchFamily="66" charset="0"/>
                <a:cs typeface="B Nazanin" panose="00000400000000000000" pitchFamily="2" charset="-78"/>
              </a:rPr>
              <a:t>i</a:t>
            </a:r>
            <a:r>
              <a:rPr lang="en-US" sz="2000" b="1" dirty="0" smtClean="0">
                <a:solidFill>
                  <a:schemeClr val="bg1">
                    <a:lumMod val="95000"/>
                  </a:schemeClr>
                </a:solidFill>
                <a:latin typeface="Comic Sans MS" pitchFamily="66" charset="0"/>
                <a:cs typeface="B Nazanin" panose="00000400000000000000" pitchFamily="2" charset="-78"/>
              </a:rPr>
              <a:t>(v) </a:t>
            </a:r>
            <a:r>
              <a:rPr lang="en-US" sz="2000" b="1" dirty="0" err="1" smtClean="0">
                <a:solidFill>
                  <a:schemeClr val="bg1">
                    <a:lumMod val="95000"/>
                  </a:schemeClr>
                </a:solidFill>
                <a:latin typeface="Comic Sans MS" pitchFamily="66" charset="0"/>
                <a:cs typeface="B Nazanin" panose="00000400000000000000" pitchFamily="2" charset="-78"/>
              </a:rPr>
              <a:t>φ</a:t>
            </a:r>
            <a:r>
              <a:rPr lang="en-US" sz="2000" b="1" baseline="-25000" dirty="0" err="1" smtClean="0">
                <a:solidFill>
                  <a:schemeClr val="bg1">
                    <a:lumMod val="95000"/>
                  </a:schemeClr>
                </a:solidFill>
                <a:latin typeface="Comic Sans MS" pitchFamily="66" charset="0"/>
                <a:cs typeface="B Nazanin" panose="00000400000000000000" pitchFamily="2" charset="-78"/>
              </a:rPr>
              <a:t>i</a:t>
            </a:r>
            <a:r>
              <a:rPr lang="en-US" sz="2000" b="1" dirty="0" smtClean="0">
                <a:solidFill>
                  <a:schemeClr val="bg1">
                    <a:lumMod val="95000"/>
                  </a:schemeClr>
                </a:solidFill>
                <a:latin typeface="Comic Sans MS" pitchFamily="66" charset="0"/>
                <a:cs typeface="B Nazanin" panose="00000400000000000000" pitchFamily="2" charset="-78"/>
              </a:rPr>
              <a:t> (v</a:t>
            </a:r>
            <a:r>
              <a:rPr lang="en-US" sz="2000" b="1" baseline="-25000" dirty="0" smtClean="0">
                <a:solidFill>
                  <a:schemeClr val="bg1">
                    <a:lumMod val="95000"/>
                  </a:schemeClr>
                </a:solidFill>
                <a:latin typeface="Comic Sans MS" pitchFamily="66" charset="0"/>
                <a:cs typeface="B Nazanin" panose="00000400000000000000" pitchFamily="2" charset="-78"/>
              </a:rPr>
              <a:t>i</a:t>
            </a:r>
            <a:r>
              <a:rPr lang="en-US" sz="2000" b="1" dirty="0" smtClean="0">
                <a:solidFill>
                  <a:schemeClr val="bg1">
                    <a:lumMod val="95000"/>
                  </a:schemeClr>
                </a:solidFill>
                <a:latin typeface="Comic Sans MS" pitchFamily="66" charset="0"/>
                <a:cs typeface="B Nazanin" panose="00000400000000000000" pitchFamily="2" charset="-78"/>
              </a:rPr>
              <a:t>)], </a:t>
            </a:r>
          </a:p>
          <a:p>
            <a:pPr marL="0" lvl="1" algn="ctr">
              <a:lnSpc>
                <a:spcPct val="120000"/>
              </a:lnSpc>
              <a:spcBef>
                <a:spcPts val="300"/>
              </a:spcBef>
            </a:pPr>
            <a:endParaRPr lang="en-US" sz="2000" b="1" dirty="0" smtClean="0">
              <a:solidFill>
                <a:srgbClr val="FF6600"/>
              </a:solidFill>
              <a:latin typeface="Comic Sans MS" pitchFamily="66" charset="0"/>
              <a:cs typeface="B Nazanin" panose="00000400000000000000" pitchFamily="2" charset="-78"/>
            </a:endParaRPr>
          </a:p>
          <a:p>
            <a:pPr marL="0" lvl="1" algn="r" rtl="1">
              <a:lnSpc>
                <a:spcPct val="120000"/>
              </a:lnSpc>
              <a:spcBef>
                <a:spcPts val="300"/>
              </a:spcBef>
            </a:pPr>
            <a:r>
              <a:rPr lang="fa-IR" sz="2000" dirty="0" smtClean="0">
                <a:solidFill>
                  <a:schemeClr val="bg1"/>
                </a:solidFill>
                <a:latin typeface="Comic Sans MS" pitchFamily="66" charset="0"/>
                <a:cs typeface="B Nazanin" panose="00000400000000000000" pitchFamily="2" charset="-78"/>
              </a:rPr>
              <a:t>که </a:t>
            </a:r>
            <a:r>
              <a:rPr lang="en-US" sz="2000" dirty="0" err="1" smtClean="0">
                <a:solidFill>
                  <a:schemeClr val="bg1">
                    <a:lumMod val="95000"/>
                  </a:schemeClr>
                </a:solidFill>
                <a:latin typeface="Comic Sans MS" pitchFamily="66" charset="0"/>
                <a:cs typeface="B Nazanin" panose="00000400000000000000" pitchFamily="2" charset="-78"/>
              </a:rPr>
              <a:t>φ</a:t>
            </a:r>
            <a:r>
              <a:rPr lang="en-US" sz="2000" baseline="-25000" dirty="0" err="1" smtClean="0">
                <a:solidFill>
                  <a:schemeClr val="bg1">
                    <a:lumMod val="95000"/>
                  </a:schemeClr>
                </a:solidFill>
                <a:latin typeface="Comic Sans MS" pitchFamily="66" charset="0"/>
                <a:cs typeface="B Nazanin" panose="00000400000000000000" pitchFamily="2" charset="-78"/>
              </a:rPr>
              <a:t>i</a:t>
            </a:r>
            <a:r>
              <a:rPr lang="en-US" sz="2000" dirty="0" smtClean="0">
                <a:solidFill>
                  <a:schemeClr val="bg1">
                    <a:lumMod val="95000"/>
                  </a:schemeClr>
                </a:solidFill>
                <a:latin typeface="Comic Sans MS" pitchFamily="66" charset="0"/>
                <a:cs typeface="B Nazanin" panose="00000400000000000000" pitchFamily="2" charset="-78"/>
              </a:rPr>
              <a:t> (v</a:t>
            </a:r>
            <a:r>
              <a:rPr lang="en-US" sz="2000" baseline="-25000" dirty="0" smtClean="0">
                <a:solidFill>
                  <a:schemeClr val="bg1">
                    <a:lumMod val="95000"/>
                  </a:schemeClr>
                </a:solidFill>
                <a:latin typeface="Comic Sans MS" pitchFamily="66" charset="0"/>
                <a:cs typeface="B Nazanin" panose="00000400000000000000" pitchFamily="2" charset="-78"/>
              </a:rPr>
              <a:t>i</a:t>
            </a:r>
            <a:r>
              <a:rPr lang="en-US" sz="2000" dirty="0" smtClean="0">
                <a:solidFill>
                  <a:schemeClr val="bg1">
                    <a:lumMod val="95000"/>
                  </a:schemeClr>
                </a:solidFill>
                <a:latin typeface="Comic Sans MS" pitchFamily="66" charset="0"/>
                <a:cs typeface="B Nazanin" panose="00000400000000000000" pitchFamily="2" charset="-78"/>
              </a:rPr>
              <a:t>) := v</a:t>
            </a:r>
            <a:r>
              <a:rPr lang="en-US" sz="2000" baseline="-25000" dirty="0" smtClean="0">
                <a:solidFill>
                  <a:schemeClr val="bg1">
                    <a:lumMod val="95000"/>
                  </a:schemeClr>
                </a:solidFill>
                <a:latin typeface="Comic Sans MS" pitchFamily="66" charset="0"/>
                <a:cs typeface="B Nazanin" panose="00000400000000000000" pitchFamily="2" charset="-78"/>
              </a:rPr>
              <a:t>i</a:t>
            </a:r>
            <a:r>
              <a:rPr lang="en-US" sz="2000" dirty="0" smtClean="0">
                <a:solidFill>
                  <a:schemeClr val="bg1">
                    <a:lumMod val="95000"/>
                  </a:schemeClr>
                </a:solidFill>
                <a:latin typeface="Comic Sans MS" pitchFamily="66" charset="0"/>
                <a:cs typeface="B Nazanin" panose="00000400000000000000" pitchFamily="2" charset="-78"/>
              </a:rPr>
              <a:t>- (1-F</a:t>
            </a:r>
            <a:r>
              <a:rPr lang="en-US" sz="2000" baseline="-25000" dirty="0" smtClean="0">
                <a:solidFill>
                  <a:schemeClr val="bg1">
                    <a:lumMod val="95000"/>
                  </a:schemeClr>
                </a:solidFill>
                <a:latin typeface="Comic Sans MS" pitchFamily="66" charset="0"/>
                <a:cs typeface="B Nazanin" panose="00000400000000000000" pitchFamily="2" charset="-78"/>
              </a:rPr>
              <a:t>i</a:t>
            </a:r>
            <a:r>
              <a:rPr lang="en-US" sz="2000" dirty="0" smtClean="0">
                <a:solidFill>
                  <a:schemeClr val="bg1">
                    <a:lumMod val="95000"/>
                  </a:schemeClr>
                </a:solidFill>
                <a:latin typeface="Comic Sans MS" pitchFamily="66" charset="0"/>
                <a:cs typeface="B Nazanin" panose="00000400000000000000" pitchFamily="2" charset="-78"/>
              </a:rPr>
              <a:t>(v</a:t>
            </a:r>
            <a:r>
              <a:rPr lang="en-US" sz="2000" baseline="-25000" dirty="0" smtClean="0">
                <a:solidFill>
                  <a:schemeClr val="bg1">
                    <a:lumMod val="95000"/>
                  </a:schemeClr>
                </a:solidFill>
                <a:latin typeface="Comic Sans MS" pitchFamily="66" charset="0"/>
                <a:cs typeface="B Nazanin" panose="00000400000000000000" pitchFamily="2" charset="-78"/>
              </a:rPr>
              <a:t>i</a:t>
            </a:r>
            <a:r>
              <a:rPr lang="en-US" sz="2000" dirty="0" smtClean="0">
                <a:solidFill>
                  <a:schemeClr val="bg1">
                    <a:lumMod val="95000"/>
                  </a:schemeClr>
                </a:solidFill>
                <a:latin typeface="Comic Sans MS" pitchFamily="66" charset="0"/>
                <a:cs typeface="B Nazanin" panose="00000400000000000000" pitchFamily="2" charset="-78"/>
              </a:rPr>
              <a:t>))/f</a:t>
            </a:r>
            <a:r>
              <a:rPr lang="en-US" sz="2000" baseline="-25000" dirty="0" smtClean="0">
                <a:solidFill>
                  <a:schemeClr val="bg1">
                    <a:lumMod val="95000"/>
                  </a:schemeClr>
                </a:solidFill>
                <a:latin typeface="Comic Sans MS" pitchFamily="66" charset="0"/>
                <a:cs typeface="B Nazanin" panose="00000400000000000000" pitchFamily="2" charset="-78"/>
              </a:rPr>
              <a:t>i</a:t>
            </a:r>
            <a:r>
              <a:rPr lang="en-US" sz="2000" dirty="0" smtClean="0">
                <a:solidFill>
                  <a:schemeClr val="bg1">
                    <a:lumMod val="95000"/>
                  </a:schemeClr>
                </a:solidFill>
                <a:latin typeface="Comic Sans MS" pitchFamily="66" charset="0"/>
                <a:cs typeface="B Nazanin" panose="00000400000000000000" pitchFamily="2" charset="-78"/>
              </a:rPr>
              <a:t>(v</a:t>
            </a:r>
            <a:r>
              <a:rPr lang="en-US" sz="2000" baseline="-25000" dirty="0" smtClean="0">
                <a:solidFill>
                  <a:schemeClr val="bg1">
                    <a:lumMod val="95000"/>
                  </a:schemeClr>
                </a:solidFill>
                <a:latin typeface="Comic Sans MS" pitchFamily="66" charset="0"/>
                <a:cs typeface="B Nazanin" panose="00000400000000000000" pitchFamily="2" charset="-78"/>
              </a:rPr>
              <a:t>i</a:t>
            </a:r>
            <a:r>
              <a:rPr lang="en-US" sz="2000" dirty="0" smtClean="0">
                <a:solidFill>
                  <a:schemeClr val="bg1">
                    <a:lumMod val="95000"/>
                  </a:schemeClr>
                </a:solidFill>
                <a:latin typeface="Comic Sans MS" pitchFamily="66" charset="0"/>
                <a:cs typeface="B Nazanin" panose="00000400000000000000" pitchFamily="2" charset="-78"/>
              </a:rPr>
              <a:t>) </a:t>
            </a:r>
            <a:r>
              <a:rPr lang="fa-IR" sz="2000" dirty="0">
                <a:solidFill>
                  <a:schemeClr val="bg1">
                    <a:lumMod val="95000"/>
                  </a:schemeClr>
                </a:solidFill>
                <a:latin typeface="Comic Sans MS" pitchFamily="66" charset="0"/>
                <a:cs typeface="B Nazanin" panose="00000400000000000000" pitchFamily="2" charset="-78"/>
              </a:rPr>
              <a:t> </a:t>
            </a:r>
            <a:r>
              <a:rPr lang="fa-IR" sz="2000" dirty="0" smtClean="0">
                <a:solidFill>
                  <a:schemeClr val="bg1"/>
                </a:solidFill>
                <a:latin typeface="Comic Sans MS" pitchFamily="66" charset="0"/>
                <a:cs typeface="B Nazanin" panose="00000400000000000000" pitchFamily="2" charset="-78"/>
              </a:rPr>
              <a:t>بهره ی مجازی پیشنهاد دهنده ی </a:t>
            </a:r>
            <a:r>
              <a:rPr lang="en-US" sz="2000" dirty="0" err="1" smtClean="0">
                <a:solidFill>
                  <a:schemeClr val="bg1"/>
                </a:solidFill>
                <a:latin typeface="Comic Sans MS" pitchFamily="66" charset="0"/>
                <a:cs typeface="B Nazanin" panose="00000400000000000000" pitchFamily="2" charset="-78"/>
              </a:rPr>
              <a:t>i</a:t>
            </a:r>
            <a:r>
              <a:rPr lang="fa-IR" sz="2000" dirty="0" smtClean="0">
                <a:solidFill>
                  <a:schemeClr val="bg1"/>
                </a:solidFill>
                <a:latin typeface="Comic Sans MS" pitchFamily="66" charset="0"/>
                <a:cs typeface="B Nazanin" panose="00000400000000000000" pitchFamily="2" charset="-78"/>
              </a:rPr>
              <a:t> ام می گویند. </a:t>
            </a:r>
          </a:p>
        </p:txBody>
      </p:sp>
    </p:spTree>
    <p:extLst>
      <p:ext uri="{BB962C8B-B14F-4D97-AF65-F5344CB8AC3E}">
        <p14:creationId xmlns:p14="http://schemas.microsoft.com/office/powerpoint/2010/main" val="4038119684"/>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a:xfrm>
            <a:off x="1447799" y="76200"/>
            <a:ext cx="6477001" cy="762000"/>
          </a:xfrm>
        </p:spPr>
        <p:txBody>
          <a:bodyPr/>
          <a:lstStyle/>
          <a:p>
            <a:pPr algn="r" rtl="1"/>
            <a:r>
              <a:rPr lang="fa-IR" dirty="0" smtClean="0">
                <a:cs typeface="B Titr" panose="00000700000000000000" pitchFamily="2" charset="-78"/>
              </a:rPr>
              <a:t>دو شرکت کننده و یک کالا </a:t>
            </a:r>
            <a:endParaRPr lang="en-US" dirty="0">
              <a:cs typeface="B Titr" panose="00000700000000000000" pitchFamily="2" charset="-78"/>
            </a:endParaRPr>
          </a:p>
        </p:txBody>
      </p:sp>
      <p:sp>
        <p:nvSpPr>
          <p:cNvPr id="2" name="Rectangle 1"/>
          <p:cNvSpPr/>
          <p:nvPr/>
        </p:nvSpPr>
        <p:spPr>
          <a:xfrm>
            <a:off x="381000" y="1295400"/>
            <a:ext cx="8153400" cy="5293757"/>
          </a:xfrm>
          <a:prstGeom prst="rect">
            <a:avLst/>
          </a:prstGeom>
        </p:spPr>
        <p:txBody>
          <a:bodyPr wrap="square">
            <a:spAutoFit/>
          </a:bodyPr>
          <a:lstStyle/>
          <a:p>
            <a:pPr>
              <a:lnSpc>
                <a:spcPct val="120000"/>
              </a:lnSpc>
              <a:spcAft>
                <a:spcPts val="600"/>
              </a:spcAft>
            </a:pPr>
            <a:endParaRPr lang="en-US" sz="2000" dirty="0">
              <a:latin typeface="Times New Roman"/>
              <a:cs typeface="B Nazanin" panose="00000400000000000000" pitchFamily="2" charset="-78"/>
            </a:endParaRPr>
          </a:p>
          <a:p>
            <a:pPr marL="342900" indent="-342900" algn="r" rtl="1">
              <a:lnSpc>
                <a:spcPct val="120000"/>
              </a:lnSpc>
              <a:spcAft>
                <a:spcPts val="600"/>
              </a:spcAft>
              <a:buFont typeface="Wingdings" charset="2"/>
              <a:buChar char="q"/>
            </a:pPr>
            <a:r>
              <a:rPr lang="fa-IR" sz="2000" dirty="0" smtClean="0">
                <a:latin typeface="Times New Roman"/>
                <a:cs typeface="B Nazanin" panose="00000400000000000000" pitchFamily="2" charset="-78"/>
              </a:rPr>
              <a:t>بهره ی مجازی: </a:t>
            </a:r>
            <a:r>
              <a:rPr lang="el-GR" sz="2000" dirty="0">
                <a:latin typeface="Times New Roman"/>
                <a:cs typeface="B Nazanin" panose="00000400000000000000" pitchFamily="2" charset="-78"/>
              </a:rPr>
              <a:t>φ</a:t>
            </a:r>
            <a:r>
              <a:rPr lang="en-US" sz="2000" dirty="0">
                <a:latin typeface="Times New Roman"/>
                <a:cs typeface="B Nazanin" panose="00000400000000000000" pitchFamily="2" charset="-78"/>
              </a:rPr>
              <a:t>(v)= v- (1-F(v))/f(v) = v- (1-v)/1= 2v-1</a:t>
            </a:r>
            <a:endParaRPr lang="fa-IR" sz="2000" dirty="0" smtClean="0">
              <a:latin typeface="Times New Roman"/>
              <a:cs typeface="B Nazanin" panose="00000400000000000000" pitchFamily="2" charset="-78"/>
            </a:endParaRPr>
          </a:p>
          <a:p>
            <a:pPr marL="342900" indent="-342900">
              <a:lnSpc>
                <a:spcPct val="120000"/>
              </a:lnSpc>
              <a:spcAft>
                <a:spcPts val="600"/>
              </a:spcAft>
              <a:buFont typeface="Wingdings" charset="2"/>
              <a:buChar char="q"/>
            </a:pPr>
            <a:endParaRPr lang="fa-IR" sz="2000" dirty="0" smtClean="0">
              <a:latin typeface="Times New Roman"/>
              <a:cs typeface="B Nazanin" panose="00000400000000000000" pitchFamily="2" charset="-78"/>
            </a:endParaRPr>
          </a:p>
          <a:p>
            <a:pPr marL="342900" indent="-342900" algn="r" rtl="1">
              <a:lnSpc>
                <a:spcPct val="120000"/>
              </a:lnSpc>
              <a:spcAft>
                <a:spcPts val="600"/>
              </a:spcAft>
              <a:buFont typeface="Wingdings" charset="2"/>
              <a:buChar char="q"/>
            </a:pPr>
            <a:r>
              <a:rPr lang="fa-IR" sz="2000" dirty="0" smtClean="0">
                <a:latin typeface="Times New Roman"/>
                <a:cs typeface="B Nazanin" panose="00000400000000000000" pitchFamily="2" charset="-78"/>
              </a:rPr>
              <a:t>بهینه کردن درآمد = بهینه کردن بهره ی مجازی </a:t>
            </a:r>
          </a:p>
          <a:p>
            <a:pPr marL="342900" indent="-342900" algn="r" rtl="1">
              <a:lnSpc>
                <a:spcPct val="120000"/>
              </a:lnSpc>
              <a:spcAft>
                <a:spcPts val="600"/>
              </a:spcAft>
              <a:buFont typeface="Wingdings" charset="2"/>
              <a:buChar char="q"/>
            </a:pPr>
            <a:endParaRPr lang="fa-IR" sz="2000" dirty="0">
              <a:latin typeface="Times New Roman"/>
              <a:cs typeface="B Nazanin" panose="00000400000000000000" pitchFamily="2" charset="-78"/>
            </a:endParaRPr>
          </a:p>
          <a:p>
            <a:pPr marL="342900" indent="-342900" algn="r" rtl="1">
              <a:lnSpc>
                <a:spcPct val="120000"/>
              </a:lnSpc>
              <a:spcAft>
                <a:spcPts val="600"/>
              </a:spcAft>
              <a:buFont typeface="Wingdings" charset="2"/>
              <a:buChar char="q"/>
            </a:pPr>
            <a:r>
              <a:rPr lang="fa-IR" sz="2000" dirty="0" smtClean="0">
                <a:latin typeface="Times New Roman"/>
                <a:cs typeface="B Nazanin" panose="00000400000000000000" pitchFamily="2" charset="-78"/>
              </a:rPr>
              <a:t>باید بهره ی اجتماعی تمام پیشنهاد دهنده ها را ماکزیمم کنیم. </a:t>
            </a:r>
            <a:endParaRPr lang="en-US" sz="2000" dirty="0">
              <a:latin typeface="Times New Roman"/>
              <a:cs typeface="B Nazanin" panose="00000400000000000000" pitchFamily="2" charset="-78"/>
            </a:endParaRPr>
          </a:p>
          <a:p>
            <a:pPr marL="342900" indent="-342900" algn="r" rtl="1">
              <a:lnSpc>
                <a:spcPct val="120000"/>
              </a:lnSpc>
              <a:spcAft>
                <a:spcPts val="600"/>
              </a:spcAft>
              <a:buFont typeface="Wingdings" charset="2"/>
              <a:buChar char="q"/>
            </a:pPr>
            <a:endParaRPr lang="fa-IR" sz="2000" dirty="0" smtClean="0">
              <a:latin typeface="Times New Roman"/>
              <a:cs typeface="B Nazanin" panose="00000400000000000000" pitchFamily="2" charset="-78"/>
            </a:endParaRPr>
          </a:p>
          <a:p>
            <a:pPr marL="342900" indent="-342900" algn="r" rtl="1">
              <a:lnSpc>
                <a:spcPct val="120000"/>
              </a:lnSpc>
              <a:spcAft>
                <a:spcPts val="600"/>
              </a:spcAft>
              <a:buFont typeface="Wingdings" charset="2"/>
              <a:buChar char="q"/>
            </a:pPr>
            <a:r>
              <a:rPr lang="fa-IR" sz="2000" dirty="0" smtClean="0">
                <a:latin typeface="Times New Roman"/>
                <a:cs typeface="B Nazanin" panose="00000400000000000000" pitchFamily="2" charset="-78"/>
              </a:rPr>
              <a:t>برای هر پیشنهاد </a:t>
            </a:r>
            <a:r>
              <a:rPr lang="en-US" sz="2000" dirty="0">
                <a:latin typeface="Times New Roman"/>
                <a:cs typeface="B Nazanin" panose="00000400000000000000" pitchFamily="2" charset="-78"/>
              </a:rPr>
              <a:t>(v</a:t>
            </a:r>
            <a:r>
              <a:rPr lang="en-US" sz="2000" baseline="-25000" dirty="0">
                <a:latin typeface="Times New Roman"/>
                <a:cs typeface="B Nazanin" panose="00000400000000000000" pitchFamily="2" charset="-78"/>
              </a:rPr>
              <a:t>1</a:t>
            </a:r>
            <a:r>
              <a:rPr lang="en-US" sz="2000" dirty="0">
                <a:latin typeface="Times New Roman"/>
                <a:cs typeface="B Nazanin" panose="00000400000000000000" pitchFamily="2" charset="-78"/>
              </a:rPr>
              <a:t>,v</a:t>
            </a:r>
            <a:r>
              <a:rPr lang="en-US" sz="2000" baseline="-25000" dirty="0">
                <a:latin typeface="Times New Roman"/>
                <a:cs typeface="B Nazanin" panose="00000400000000000000" pitchFamily="2" charset="-78"/>
              </a:rPr>
              <a:t>2</a:t>
            </a:r>
            <a:r>
              <a:rPr lang="en-US" sz="2000" dirty="0" smtClean="0">
                <a:latin typeface="Times New Roman"/>
                <a:cs typeface="B Nazanin" panose="00000400000000000000" pitchFamily="2" charset="-78"/>
              </a:rPr>
              <a:t>) </a:t>
            </a:r>
            <a:r>
              <a:rPr lang="fa-IR" sz="2000" dirty="0" smtClean="0">
                <a:latin typeface="Times New Roman"/>
                <a:cs typeface="B Nazanin" panose="00000400000000000000" pitchFamily="2" charset="-78"/>
              </a:rPr>
              <a:t> چه مکانیسم تخصیصی بهره ی اجتماعی را بیشینه می کند؟ </a:t>
            </a:r>
            <a:r>
              <a:rPr lang="en-US" sz="2000" dirty="0" smtClean="0">
                <a:latin typeface="Times New Roman"/>
                <a:cs typeface="B Nazanin" panose="00000400000000000000" pitchFamily="2" charset="-78"/>
              </a:rPr>
              <a:t>(</a:t>
            </a:r>
            <a:r>
              <a:rPr lang="el-GR" sz="2000" dirty="0">
                <a:latin typeface="Times New Roman"/>
                <a:cs typeface="B Nazanin" panose="00000400000000000000" pitchFamily="2" charset="-78"/>
              </a:rPr>
              <a:t>φ</a:t>
            </a:r>
            <a:r>
              <a:rPr lang="en-US" sz="2000" dirty="0">
                <a:latin typeface="Times New Roman"/>
                <a:cs typeface="B Nazanin" panose="00000400000000000000" pitchFamily="2" charset="-78"/>
              </a:rPr>
              <a:t>(</a:t>
            </a:r>
            <a:r>
              <a:rPr lang="en-US" sz="2000" dirty="0" smtClean="0">
                <a:latin typeface="Times New Roman"/>
                <a:cs typeface="B Nazanin" panose="00000400000000000000" pitchFamily="2" charset="-78"/>
              </a:rPr>
              <a:t>v</a:t>
            </a:r>
            <a:r>
              <a:rPr lang="en-US" sz="2000" baseline="-25000" dirty="0" smtClean="0">
                <a:latin typeface="Times New Roman"/>
                <a:cs typeface="B Nazanin" panose="00000400000000000000" pitchFamily="2" charset="-78"/>
              </a:rPr>
              <a:t>1</a:t>
            </a:r>
            <a:r>
              <a:rPr lang="en-US" sz="2000" dirty="0" smtClean="0">
                <a:latin typeface="Times New Roman"/>
                <a:cs typeface="B Nazanin" panose="00000400000000000000" pitchFamily="2" charset="-78"/>
              </a:rPr>
              <a:t>),</a:t>
            </a:r>
            <a:r>
              <a:rPr lang="el-GR" sz="2000" dirty="0">
                <a:latin typeface="Times New Roman"/>
                <a:cs typeface="B Nazanin" panose="00000400000000000000" pitchFamily="2" charset="-78"/>
              </a:rPr>
              <a:t> φ</a:t>
            </a:r>
            <a:r>
              <a:rPr lang="en-US" sz="2000" dirty="0">
                <a:latin typeface="Times New Roman"/>
                <a:cs typeface="B Nazanin" panose="00000400000000000000" pitchFamily="2" charset="-78"/>
              </a:rPr>
              <a:t>(</a:t>
            </a:r>
            <a:r>
              <a:rPr lang="en-US" sz="2000" dirty="0" smtClean="0">
                <a:latin typeface="Times New Roman"/>
                <a:cs typeface="B Nazanin" panose="00000400000000000000" pitchFamily="2" charset="-78"/>
              </a:rPr>
              <a:t>v</a:t>
            </a:r>
            <a:r>
              <a:rPr lang="en-US" sz="2000" baseline="-25000" dirty="0" smtClean="0">
                <a:latin typeface="Times New Roman"/>
                <a:cs typeface="B Nazanin" panose="00000400000000000000" pitchFamily="2" charset="-78"/>
              </a:rPr>
              <a:t>2</a:t>
            </a:r>
            <a:r>
              <a:rPr lang="en-US" sz="2000" dirty="0" smtClean="0">
                <a:latin typeface="Times New Roman"/>
                <a:cs typeface="B Nazanin" panose="00000400000000000000" pitchFamily="2" charset="-78"/>
              </a:rPr>
              <a:t>))=(2v</a:t>
            </a:r>
            <a:r>
              <a:rPr lang="en-US" sz="2000" baseline="-25000" dirty="0" smtClean="0">
                <a:latin typeface="Times New Roman"/>
                <a:cs typeface="B Nazanin" panose="00000400000000000000" pitchFamily="2" charset="-78"/>
              </a:rPr>
              <a:t>1</a:t>
            </a:r>
            <a:r>
              <a:rPr lang="en-US" sz="2000" dirty="0" smtClean="0">
                <a:latin typeface="Times New Roman"/>
                <a:cs typeface="B Nazanin" panose="00000400000000000000" pitchFamily="2" charset="-78"/>
              </a:rPr>
              <a:t>-1, 2v</a:t>
            </a:r>
            <a:r>
              <a:rPr lang="en-US" sz="2000" baseline="-25000" dirty="0" smtClean="0">
                <a:latin typeface="Times New Roman"/>
                <a:cs typeface="B Nazanin" panose="00000400000000000000" pitchFamily="2" charset="-78"/>
              </a:rPr>
              <a:t>2</a:t>
            </a:r>
            <a:r>
              <a:rPr lang="en-US" sz="2000" dirty="0" smtClean="0">
                <a:latin typeface="Times New Roman"/>
                <a:cs typeface="B Nazanin" panose="00000400000000000000" pitchFamily="2" charset="-78"/>
              </a:rPr>
              <a:t>-1)</a:t>
            </a:r>
            <a:endParaRPr lang="fa-IR" sz="2000" dirty="0" smtClean="0">
              <a:latin typeface="Times New Roman"/>
              <a:cs typeface="B Nazanin" panose="00000400000000000000" pitchFamily="2" charset="-78"/>
            </a:endParaRPr>
          </a:p>
          <a:p>
            <a:pPr marL="800100" lvl="1" indent="-342900" algn="r" rtl="1">
              <a:lnSpc>
                <a:spcPct val="120000"/>
              </a:lnSpc>
              <a:spcAft>
                <a:spcPts val="600"/>
              </a:spcAft>
              <a:buFont typeface="Wingdings" charset="2"/>
              <a:buChar char="q"/>
            </a:pPr>
            <a:r>
              <a:rPr lang="fa-IR" sz="2000" dirty="0" smtClean="0">
                <a:latin typeface="Times New Roman"/>
                <a:cs typeface="B Nazanin" panose="00000400000000000000" pitchFamily="2" charset="-78"/>
              </a:rPr>
              <a:t>اگر </a:t>
            </a:r>
            <a:r>
              <a:rPr lang="en-US" sz="2000" dirty="0">
                <a:latin typeface="Times New Roman"/>
                <a:cs typeface="B Nazanin" panose="00000400000000000000" pitchFamily="2" charset="-78"/>
              </a:rPr>
              <a:t>max{v</a:t>
            </a:r>
            <a:r>
              <a:rPr lang="en-US" sz="2000" baseline="-25000" dirty="0">
                <a:latin typeface="Times New Roman"/>
                <a:cs typeface="B Nazanin" panose="00000400000000000000" pitchFamily="2" charset="-78"/>
              </a:rPr>
              <a:t>1</a:t>
            </a:r>
            <a:r>
              <a:rPr lang="en-US" sz="2000" dirty="0">
                <a:latin typeface="Times New Roman"/>
                <a:cs typeface="B Nazanin" panose="00000400000000000000" pitchFamily="2" charset="-78"/>
              </a:rPr>
              <a:t>,v</a:t>
            </a:r>
            <a:r>
              <a:rPr lang="en-US" sz="2000" baseline="-25000" dirty="0">
                <a:latin typeface="Times New Roman"/>
                <a:cs typeface="B Nazanin" panose="00000400000000000000" pitchFamily="2" charset="-78"/>
              </a:rPr>
              <a:t>2</a:t>
            </a:r>
            <a:r>
              <a:rPr lang="en-US" sz="2000" dirty="0">
                <a:latin typeface="Times New Roman"/>
                <a:cs typeface="B Nazanin" panose="00000400000000000000" pitchFamily="2" charset="-78"/>
              </a:rPr>
              <a:t>} ≥ </a:t>
            </a:r>
            <a:r>
              <a:rPr lang="en-US" sz="2000" dirty="0" smtClean="0">
                <a:latin typeface="Times New Roman"/>
                <a:cs typeface="B Nazanin" panose="00000400000000000000" pitchFamily="2" charset="-78"/>
              </a:rPr>
              <a:t>½</a:t>
            </a:r>
            <a:r>
              <a:rPr lang="fa-IR" sz="2000" dirty="0" smtClean="0">
                <a:latin typeface="Times New Roman"/>
                <a:cs typeface="B Nazanin" panose="00000400000000000000" pitchFamily="2" charset="-78"/>
              </a:rPr>
              <a:t> باشد، کالا را به بالاترین قیمت بدهید. </a:t>
            </a:r>
          </a:p>
          <a:p>
            <a:pPr marL="800100" lvl="1" indent="-342900" algn="r" rtl="1">
              <a:lnSpc>
                <a:spcPct val="120000"/>
              </a:lnSpc>
              <a:spcAft>
                <a:spcPts val="600"/>
              </a:spcAft>
              <a:buFont typeface="Wingdings" charset="2"/>
              <a:buChar char="q"/>
            </a:pPr>
            <a:r>
              <a:rPr lang="fa-IR" sz="2000" dirty="0" smtClean="0">
                <a:latin typeface="Times New Roman"/>
                <a:cs typeface="B Nazanin" panose="00000400000000000000" pitchFamily="2" charset="-78"/>
              </a:rPr>
              <a:t>در غیر این صورت، </a:t>
            </a:r>
            <a:r>
              <a:rPr lang="el-GR" sz="2000" dirty="0">
                <a:latin typeface="Times New Roman"/>
                <a:cs typeface="B Nazanin" panose="00000400000000000000" pitchFamily="2" charset="-78"/>
              </a:rPr>
              <a:t>φ</a:t>
            </a:r>
            <a:r>
              <a:rPr lang="en-US" sz="2000" dirty="0">
                <a:latin typeface="Times New Roman"/>
                <a:cs typeface="B Nazanin" panose="00000400000000000000" pitchFamily="2" charset="-78"/>
              </a:rPr>
              <a:t>(v</a:t>
            </a:r>
            <a:r>
              <a:rPr lang="en-US" sz="2000" baseline="-25000" dirty="0">
                <a:latin typeface="Times New Roman"/>
                <a:cs typeface="B Nazanin" panose="00000400000000000000" pitchFamily="2" charset="-78"/>
              </a:rPr>
              <a:t>1</a:t>
            </a:r>
            <a:r>
              <a:rPr lang="en-US" sz="2000" dirty="0">
                <a:latin typeface="Times New Roman"/>
                <a:cs typeface="B Nazanin" panose="00000400000000000000" pitchFamily="2" charset="-78"/>
              </a:rPr>
              <a:t>),</a:t>
            </a:r>
            <a:r>
              <a:rPr lang="el-GR" sz="2000" dirty="0">
                <a:latin typeface="Times New Roman"/>
                <a:cs typeface="B Nazanin" panose="00000400000000000000" pitchFamily="2" charset="-78"/>
              </a:rPr>
              <a:t> φ</a:t>
            </a:r>
            <a:r>
              <a:rPr lang="en-US" sz="2000" dirty="0">
                <a:latin typeface="Times New Roman"/>
                <a:cs typeface="B Nazanin" panose="00000400000000000000" pitchFamily="2" charset="-78"/>
              </a:rPr>
              <a:t>(v</a:t>
            </a:r>
            <a:r>
              <a:rPr lang="en-US" sz="2000" baseline="-25000" dirty="0">
                <a:latin typeface="Times New Roman"/>
                <a:cs typeface="B Nazanin" panose="00000400000000000000" pitchFamily="2" charset="-78"/>
              </a:rPr>
              <a:t>2</a:t>
            </a:r>
            <a:r>
              <a:rPr lang="en-US" sz="2000" dirty="0">
                <a:latin typeface="Times New Roman"/>
                <a:cs typeface="B Nazanin" panose="00000400000000000000" pitchFamily="2" charset="-78"/>
              </a:rPr>
              <a:t>) &lt; </a:t>
            </a:r>
            <a:r>
              <a:rPr lang="en-US" sz="2000" dirty="0" smtClean="0">
                <a:latin typeface="Times New Roman"/>
                <a:cs typeface="B Nazanin" panose="00000400000000000000" pitchFamily="2" charset="-78"/>
              </a:rPr>
              <a:t>0</a:t>
            </a:r>
            <a:r>
              <a:rPr lang="fa-IR" sz="2000" dirty="0" smtClean="0">
                <a:latin typeface="Times New Roman"/>
                <a:cs typeface="B Nazanin" panose="00000400000000000000" pitchFamily="2" charset="-78"/>
              </a:rPr>
              <a:t> هستند و کالا را به هیچ کدام نمی دهیم. </a:t>
            </a:r>
          </a:p>
          <a:p>
            <a:pPr marL="342900" indent="-342900" algn="r" rtl="1">
              <a:lnSpc>
                <a:spcPct val="120000"/>
              </a:lnSpc>
              <a:spcAft>
                <a:spcPts val="600"/>
              </a:spcAft>
              <a:buFont typeface="Wingdings" charset="2"/>
              <a:buChar char="q"/>
            </a:pPr>
            <a:r>
              <a:rPr lang="fa-IR" sz="2000" dirty="0" smtClean="0">
                <a:latin typeface="Times New Roman"/>
                <a:cs typeface="B Nazanin" panose="00000400000000000000" pitchFamily="2" charset="-78"/>
              </a:rPr>
              <a:t>این قانون تخصیص یکنواخت است. </a:t>
            </a:r>
            <a:endParaRPr lang="en-US" sz="2000" dirty="0" smtClean="0">
              <a:latin typeface="Times New Roman"/>
              <a:cs typeface="B Nazanin" panose="00000400000000000000" pitchFamily="2" charset="-78"/>
            </a:endParaRPr>
          </a:p>
        </p:txBody>
      </p:sp>
    </p:spTree>
    <p:extLst>
      <p:ext uri="{BB962C8B-B14F-4D97-AF65-F5344CB8AC3E}">
        <p14:creationId xmlns:p14="http://schemas.microsoft.com/office/powerpoint/2010/main" val="16400258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dissolv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dissolv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dissolve">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dissolve">
                                      <p:cBhvr>
                                        <p:cTn id="22" dur="500"/>
                                        <p:tgtEl>
                                          <p:spTgt spid="2">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dissolve">
                                      <p:cBhvr>
                                        <p:cTn id="27" dur="500"/>
                                        <p:tgtEl>
                                          <p:spTgt spid="2">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dissolve">
                                      <p:cBhvr>
                                        <p:cTn id="32" dur="500"/>
                                        <p:tgtEl>
                                          <p:spTgt spid="2">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dissolve">
                                      <p:cBhvr>
                                        <p:cTn id="3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799" y="76200"/>
            <a:ext cx="6553201" cy="762000"/>
          </a:xfrm>
        </p:spPr>
        <p:txBody>
          <a:bodyPr/>
          <a:lstStyle/>
          <a:p>
            <a:pPr algn="r" rtl="1"/>
            <a:r>
              <a:rPr lang="fa-IR" dirty="0" smtClean="0">
                <a:cs typeface="B Titr" panose="00000700000000000000" pitchFamily="2" charset="-78"/>
              </a:rPr>
              <a:t>یک مثال دیگر</a:t>
            </a:r>
            <a:endParaRPr lang="en-US" dirty="0">
              <a:cs typeface="B Titr" panose="00000700000000000000" pitchFamily="2" charset="-78"/>
            </a:endParaRPr>
          </a:p>
        </p:txBody>
      </p:sp>
      <p:sp>
        <p:nvSpPr>
          <p:cNvPr id="3" name="Content Placeholder 2"/>
          <p:cNvSpPr>
            <a:spLocks noGrp="1"/>
          </p:cNvSpPr>
          <p:nvPr>
            <p:ph idx="1"/>
          </p:nvPr>
        </p:nvSpPr>
        <p:spPr>
          <a:xfrm>
            <a:off x="152400" y="1219200"/>
            <a:ext cx="8991600" cy="5334000"/>
          </a:xfrm>
        </p:spPr>
        <p:txBody>
          <a:bodyPr>
            <a:noAutofit/>
          </a:bodyPr>
          <a:lstStyle/>
          <a:p>
            <a:pPr marL="342900" indent="-342900" algn="r" rtl="1">
              <a:lnSpc>
                <a:spcPct val="120000"/>
              </a:lnSpc>
              <a:buFont typeface="Wingdings" charset="2"/>
              <a:buChar char="q"/>
            </a:pPr>
            <a:r>
              <a:rPr lang="fa-IR" dirty="0" smtClean="0">
                <a:latin typeface="Times New Roman"/>
                <a:cs typeface="B Nazanin" panose="00000400000000000000" pitchFamily="2" charset="-78"/>
              </a:rPr>
              <a:t>دو پیشنهاد دهنده: توزیع </a:t>
            </a:r>
            <a:r>
              <a:rPr lang="en-US" dirty="0" smtClean="0">
                <a:latin typeface="Times New Roman"/>
                <a:cs typeface="B Nazanin" panose="00000400000000000000" pitchFamily="2" charset="-78"/>
              </a:rPr>
              <a:t>v1</a:t>
            </a:r>
            <a:r>
              <a:rPr lang="fa-IR" dirty="0" smtClean="0">
                <a:latin typeface="Times New Roman"/>
                <a:cs typeface="B Nazanin" panose="00000400000000000000" pitchFamily="2" charset="-78"/>
              </a:rPr>
              <a:t> یکنواخت </a:t>
            </a:r>
            <a:r>
              <a:rPr lang="en-US" dirty="0" smtClean="0">
                <a:latin typeface="Times New Roman"/>
                <a:cs typeface="B Nazanin" panose="00000400000000000000" pitchFamily="2" charset="-78"/>
              </a:rPr>
              <a:t>[0,1]</a:t>
            </a:r>
            <a:r>
              <a:rPr lang="fa-IR" dirty="0" smtClean="0">
                <a:latin typeface="Times New Roman"/>
                <a:cs typeface="B Nazanin" panose="00000400000000000000" pitchFamily="2" charset="-78"/>
              </a:rPr>
              <a:t> . </a:t>
            </a:r>
            <a:r>
              <a:rPr lang="fa-IR" dirty="0">
                <a:latin typeface="Times New Roman"/>
                <a:cs typeface="B Nazanin" panose="00000400000000000000" pitchFamily="2" charset="-78"/>
              </a:rPr>
              <a:t>توزیع </a:t>
            </a:r>
            <a:r>
              <a:rPr lang="en-US" dirty="0" smtClean="0">
                <a:latin typeface="Times New Roman"/>
                <a:cs typeface="B Nazanin" panose="00000400000000000000" pitchFamily="2" charset="-78"/>
              </a:rPr>
              <a:t>v2</a:t>
            </a:r>
            <a:r>
              <a:rPr lang="fa-IR" dirty="0" smtClean="0">
                <a:latin typeface="Times New Roman"/>
                <a:cs typeface="B Nazanin" panose="00000400000000000000" pitchFamily="2" charset="-78"/>
              </a:rPr>
              <a:t> </a:t>
            </a:r>
            <a:r>
              <a:rPr lang="fa-IR" dirty="0">
                <a:latin typeface="Times New Roman"/>
                <a:cs typeface="B Nazanin" panose="00000400000000000000" pitchFamily="2" charset="-78"/>
              </a:rPr>
              <a:t>یکنواخت </a:t>
            </a:r>
            <a:r>
              <a:rPr lang="en-US" dirty="0">
                <a:latin typeface="Times New Roman"/>
                <a:cs typeface="B Nazanin" panose="00000400000000000000" pitchFamily="2" charset="-78"/>
              </a:rPr>
              <a:t>[</a:t>
            </a:r>
            <a:r>
              <a:rPr lang="en-US" dirty="0" smtClean="0">
                <a:latin typeface="Times New Roman"/>
                <a:cs typeface="B Nazanin" panose="00000400000000000000" pitchFamily="2" charset="-78"/>
              </a:rPr>
              <a:t>0,100]</a:t>
            </a:r>
            <a:r>
              <a:rPr lang="fa-IR" dirty="0" smtClean="0">
                <a:latin typeface="Times New Roman"/>
                <a:cs typeface="B Nazanin" panose="00000400000000000000" pitchFamily="2" charset="-78"/>
              </a:rPr>
              <a:t> </a:t>
            </a:r>
          </a:p>
          <a:p>
            <a:pPr lvl="1">
              <a:buFontTx/>
              <a:buChar char="-"/>
            </a:pPr>
            <a:r>
              <a:rPr lang="el-GR" sz="2800" b="1" i="1" dirty="0" smtClean="0">
                <a:latin typeface="Times New Roman"/>
                <a:cs typeface="B Nazanin" panose="00000400000000000000" pitchFamily="2" charset="-78"/>
              </a:rPr>
              <a:t>φ</a:t>
            </a:r>
            <a:r>
              <a:rPr lang="en-US" sz="2800" b="1" i="1" baseline="-25000" dirty="0">
                <a:latin typeface="Times New Roman"/>
                <a:cs typeface="B Nazanin" panose="00000400000000000000" pitchFamily="2" charset="-78"/>
              </a:rPr>
              <a:t>1</a:t>
            </a:r>
            <a:r>
              <a:rPr lang="en-US" sz="2800" b="1" i="1" dirty="0">
                <a:latin typeface="Times New Roman"/>
                <a:cs typeface="B Nazanin" panose="00000400000000000000" pitchFamily="2" charset="-78"/>
              </a:rPr>
              <a:t>(v</a:t>
            </a:r>
            <a:r>
              <a:rPr lang="en-US" sz="2800" b="1" i="1" baseline="-25000" dirty="0">
                <a:latin typeface="Times New Roman"/>
                <a:cs typeface="B Nazanin" panose="00000400000000000000" pitchFamily="2" charset="-78"/>
              </a:rPr>
              <a:t>1</a:t>
            </a:r>
            <a:r>
              <a:rPr lang="en-US" sz="2800" b="1" i="1" dirty="0">
                <a:latin typeface="Times New Roman"/>
                <a:cs typeface="B Nazanin" panose="00000400000000000000" pitchFamily="2" charset="-78"/>
              </a:rPr>
              <a:t>) = 2v</a:t>
            </a:r>
            <a:r>
              <a:rPr lang="en-US" sz="2800" b="1" i="1" baseline="-25000" dirty="0">
                <a:latin typeface="Times New Roman"/>
                <a:cs typeface="B Nazanin" panose="00000400000000000000" pitchFamily="2" charset="-78"/>
              </a:rPr>
              <a:t>1</a:t>
            </a:r>
            <a:r>
              <a:rPr lang="en-US" sz="2800" b="1" i="1" dirty="0">
                <a:latin typeface="Times New Roman"/>
                <a:cs typeface="B Nazanin" panose="00000400000000000000" pitchFamily="2" charset="-78"/>
              </a:rPr>
              <a:t>-1, </a:t>
            </a:r>
            <a:r>
              <a:rPr lang="el-GR" sz="2800" b="1" i="1" dirty="0">
                <a:latin typeface="Times New Roman"/>
                <a:cs typeface="B Nazanin" panose="00000400000000000000" pitchFamily="2" charset="-78"/>
              </a:rPr>
              <a:t>φ</a:t>
            </a:r>
            <a:r>
              <a:rPr lang="en-US" sz="2800" b="1" i="1" baseline="-25000" dirty="0">
                <a:latin typeface="Times New Roman"/>
                <a:cs typeface="B Nazanin" panose="00000400000000000000" pitchFamily="2" charset="-78"/>
              </a:rPr>
              <a:t>2</a:t>
            </a:r>
            <a:r>
              <a:rPr lang="en-US" sz="2800" b="1" i="1" dirty="0">
                <a:latin typeface="Times New Roman"/>
                <a:cs typeface="B Nazanin" panose="00000400000000000000" pitchFamily="2" charset="-78"/>
              </a:rPr>
              <a:t>(v</a:t>
            </a:r>
            <a:r>
              <a:rPr lang="en-US" sz="2800" b="1" i="1" baseline="-25000" dirty="0">
                <a:latin typeface="Times New Roman"/>
                <a:cs typeface="B Nazanin" panose="00000400000000000000" pitchFamily="2" charset="-78"/>
              </a:rPr>
              <a:t>2</a:t>
            </a:r>
            <a:r>
              <a:rPr lang="en-US" sz="2800" b="1" i="1" dirty="0">
                <a:latin typeface="Times New Roman"/>
                <a:cs typeface="B Nazanin" panose="00000400000000000000" pitchFamily="2" charset="-78"/>
              </a:rPr>
              <a:t>) = 2v</a:t>
            </a:r>
            <a:r>
              <a:rPr lang="en-US" sz="2800" b="1" i="1" baseline="-25000" dirty="0">
                <a:latin typeface="Times New Roman"/>
                <a:cs typeface="B Nazanin" panose="00000400000000000000" pitchFamily="2" charset="-78"/>
              </a:rPr>
              <a:t>2</a:t>
            </a:r>
            <a:r>
              <a:rPr lang="en-US" sz="2800" b="1" i="1" dirty="0">
                <a:latin typeface="Times New Roman"/>
                <a:cs typeface="B Nazanin" panose="00000400000000000000" pitchFamily="2" charset="-78"/>
              </a:rPr>
              <a:t>-100</a:t>
            </a:r>
          </a:p>
          <a:p>
            <a:pPr lvl="1">
              <a:buFontTx/>
              <a:buChar char="-"/>
            </a:pPr>
            <a:endParaRPr lang="en-US" sz="2800" b="1" i="1" dirty="0">
              <a:latin typeface="Times New Roman"/>
              <a:cs typeface="B Nazanin" panose="00000400000000000000" pitchFamily="2" charset="-78"/>
            </a:endParaRPr>
          </a:p>
          <a:p>
            <a:pPr lvl="1" algn="r" rtl="1">
              <a:buFontTx/>
              <a:buChar char="-"/>
            </a:pPr>
            <a:r>
              <a:rPr lang="fa-IR" sz="2800" dirty="0" smtClean="0">
                <a:latin typeface="Times New Roman"/>
                <a:cs typeface="B Nazanin" panose="00000400000000000000" pitchFamily="2" charset="-78"/>
              </a:rPr>
              <a:t>مزایده ی بهینه: </a:t>
            </a:r>
            <a:endParaRPr lang="en-US" sz="2800" dirty="0">
              <a:latin typeface="Times New Roman"/>
              <a:cs typeface="B Nazanin" panose="00000400000000000000" pitchFamily="2" charset="-78"/>
            </a:endParaRPr>
          </a:p>
          <a:p>
            <a:pPr marL="1200150" lvl="2" indent="-285750" algn="r" rtl="1">
              <a:buFont typeface="Arial"/>
              <a:buChar char="•"/>
            </a:pPr>
            <a:r>
              <a:rPr lang="fa-IR" sz="2400" dirty="0" smtClean="0">
                <a:latin typeface="Times New Roman"/>
                <a:cs typeface="B Nazanin" panose="00000400000000000000" pitchFamily="2" charset="-78"/>
              </a:rPr>
              <a:t>اگر </a:t>
            </a:r>
            <a:r>
              <a:rPr lang="en-US" sz="2400" dirty="0" smtClean="0">
                <a:latin typeface="Times New Roman"/>
                <a:cs typeface="B Nazanin" panose="00000400000000000000" pitchFamily="2" charset="-78"/>
              </a:rPr>
              <a:t>v</a:t>
            </a:r>
            <a:r>
              <a:rPr lang="en-US" sz="2400" baseline="-25000" dirty="0" smtClean="0">
                <a:latin typeface="Times New Roman"/>
                <a:cs typeface="B Nazanin" panose="00000400000000000000" pitchFamily="2" charset="-78"/>
              </a:rPr>
              <a:t>1 </a:t>
            </a:r>
            <a:r>
              <a:rPr lang="en-US" sz="2400" dirty="0">
                <a:latin typeface="Times New Roman"/>
                <a:cs typeface="B Nazanin" panose="00000400000000000000" pitchFamily="2" charset="-78"/>
              </a:rPr>
              <a:t>&gt; ½, v</a:t>
            </a:r>
            <a:r>
              <a:rPr lang="en-US" sz="2400" baseline="-25000" dirty="0">
                <a:latin typeface="Times New Roman"/>
                <a:cs typeface="B Nazanin" panose="00000400000000000000" pitchFamily="2" charset="-78"/>
              </a:rPr>
              <a:t>2 </a:t>
            </a:r>
            <a:r>
              <a:rPr lang="en-US" sz="2400" dirty="0">
                <a:latin typeface="Times New Roman"/>
                <a:cs typeface="B Nazanin" panose="00000400000000000000" pitchFamily="2" charset="-78"/>
              </a:rPr>
              <a:t>&lt; 50</a:t>
            </a:r>
            <a:r>
              <a:rPr lang="fa-IR" sz="2400" dirty="0">
                <a:latin typeface="Times New Roman"/>
                <a:cs typeface="B Nazanin" panose="00000400000000000000" pitchFamily="2" charset="-78"/>
              </a:rPr>
              <a:t>: کالا را با قیمت </a:t>
            </a:r>
            <a:r>
              <a:rPr lang="en-US" sz="2400" dirty="0">
                <a:latin typeface="Times New Roman"/>
                <a:cs typeface="B Nazanin" panose="00000400000000000000" pitchFamily="2" charset="-78"/>
              </a:rPr>
              <a:t>½</a:t>
            </a:r>
            <a:r>
              <a:rPr lang="fa-IR" sz="2400" dirty="0">
                <a:latin typeface="Times New Roman"/>
                <a:cs typeface="B Nazanin" panose="00000400000000000000" pitchFamily="2" charset="-78"/>
              </a:rPr>
              <a:t> به نفر اول بدهید. </a:t>
            </a:r>
            <a:endParaRPr lang="en-US" sz="2400" dirty="0">
              <a:latin typeface="Times New Roman"/>
              <a:cs typeface="B Nazanin" panose="00000400000000000000" pitchFamily="2" charset="-78"/>
            </a:endParaRPr>
          </a:p>
          <a:p>
            <a:pPr marL="1200150" lvl="2" indent="-285750" algn="r" rtl="1">
              <a:buFont typeface="Arial"/>
              <a:buChar char="•"/>
            </a:pPr>
            <a:r>
              <a:rPr lang="fa-IR" sz="2400" dirty="0" smtClean="0">
                <a:latin typeface="Times New Roman"/>
                <a:cs typeface="B Nazanin" panose="00000400000000000000" pitchFamily="2" charset="-78"/>
              </a:rPr>
              <a:t>اگر </a:t>
            </a:r>
            <a:r>
              <a:rPr lang="en-US" sz="2400" dirty="0" smtClean="0">
                <a:latin typeface="Times New Roman"/>
                <a:cs typeface="B Nazanin" panose="00000400000000000000" pitchFamily="2" charset="-78"/>
              </a:rPr>
              <a:t>v</a:t>
            </a:r>
            <a:r>
              <a:rPr lang="en-US" sz="2400" baseline="-25000" dirty="0" smtClean="0">
                <a:latin typeface="Times New Roman"/>
                <a:cs typeface="B Nazanin" panose="00000400000000000000" pitchFamily="2" charset="-78"/>
              </a:rPr>
              <a:t>1 </a:t>
            </a:r>
            <a:r>
              <a:rPr lang="en-US" sz="2400" dirty="0">
                <a:latin typeface="Times New Roman"/>
                <a:cs typeface="B Nazanin" panose="00000400000000000000" pitchFamily="2" charset="-78"/>
              </a:rPr>
              <a:t>&lt; </a:t>
            </a:r>
            <a:r>
              <a:rPr lang="en-US" sz="2400" dirty="0" smtClean="0">
                <a:latin typeface="Times New Roman"/>
                <a:cs typeface="B Nazanin" panose="00000400000000000000" pitchFamily="2" charset="-78"/>
              </a:rPr>
              <a:t>½, </a:t>
            </a:r>
            <a:r>
              <a:rPr lang="en-US" sz="2400" dirty="0">
                <a:latin typeface="Times New Roman"/>
                <a:cs typeface="B Nazanin" panose="00000400000000000000" pitchFamily="2" charset="-78"/>
              </a:rPr>
              <a:t>v</a:t>
            </a:r>
            <a:r>
              <a:rPr lang="en-US" sz="2400" baseline="-25000" dirty="0">
                <a:latin typeface="Times New Roman"/>
                <a:cs typeface="B Nazanin" panose="00000400000000000000" pitchFamily="2" charset="-78"/>
              </a:rPr>
              <a:t>2 </a:t>
            </a:r>
            <a:r>
              <a:rPr lang="en-US" sz="2400" dirty="0">
                <a:latin typeface="Times New Roman"/>
                <a:cs typeface="B Nazanin" panose="00000400000000000000" pitchFamily="2" charset="-78"/>
              </a:rPr>
              <a:t>&gt;</a:t>
            </a:r>
            <a:r>
              <a:rPr lang="en-US" sz="2400" dirty="0" smtClean="0">
                <a:latin typeface="Times New Roman"/>
                <a:cs typeface="B Nazanin" panose="00000400000000000000" pitchFamily="2" charset="-78"/>
              </a:rPr>
              <a:t>50</a:t>
            </a:r>
            <a:r>
              <a:rPr lang="fa-IR" sz="2400" dirty="0">
                <a:latin typeface="Times New Roman"/>
                <a:cs typeface="B Nazanin" panose="00000400000000000000" pitchFamily="2" charset="-78"/>
              </a:rPr>
              <a:t>: کالا را با قیمت </a:t>
            </a:r>
            <a:r>
              <a:rPr lang="fa-IR" sz="2400" dirty="0" smtClean="0">
                <a:latin typeface="Times New Roman"/>
                <a:cs typeface="B Nazanin" panose="00000400000000000000" pitchFamily="2" charset="-78"/>
              </a:rPr>
              <a:t>50 به </a:t>
            </a:r>
            <a:r>
              <a:rPr lang="fa-IR" sz="2400" dirty="0">
                <a:latin typeface="Times New Roman"/>
                <a:cs typeface="B Nazanin" panose="00000400000000000000" pitchFamily="2" charset="-78"/>
              </a:rPr>
              <a:t>نفر </a:t>
            </a:r>
            <a:r>
              <a:rPr lang="fa-IR" sz="2400" dirty="0" smtClean="0">
                <a:latin typeface="Times New Roman"/>
                <a:cs typeface="B Nazanin" panose="00000400000000000000" pitchFamily="2" charset="-78"/>
              </a:rPr>
              <a:t>دوم بدهید</a:t>
            </a:r>
            <a:r>
              <a:rPr lang="fa-IR" sz="2400" dirty="0">
                <a:latin typeface="Times New Roman"/>
                <a:cs typeface="B Nazanin" panose="00000400000000000000" pitchFamily="2" charset="-78"/>
              </a:rPr>
              <a:t>. </a:t>
            </a:r>
            <a:endParaRPr lang="fa-IR" sz="2400" dirty="0" smtClean="0">
              <a:latin typeface="Times New Roman"/>
              <a:cs typeface="B Nazanin" panose="00000400000000000000" pitchFamily="2" charset="-78"/>
            </a:endParaRPr>
          </a:p>
          <a:p>
            <a:pPr marL="1200150" lvl="2" indent="-285750" algn="r" rtl="1">
              <a:buFont typeface="Arial"/>
              <a:buChar char="•"/>
            </a:pPr>
            <a:r>
              <a:rPr lang="fa-IR" sz="2400" dirty="0" smtClean="0">
                <a:latin typeface="Times New Roman"/>
                <a:cs typeface="B Nazanin" panose="00000400000000000000" pitchFamily="2" charset="-78"/>
              </a:rPr>
              <a:t>اگر </a:t>
            </a:r>
            <a:r>
              <a:rPr lang="en-US" sz="2400" dirty="0">
                <a:latin typeface="Times New Roman"/>
                <a:cs typeface="B Nazanin" panose="00000400000000000000" pitchFamily="2" charset="-78"/>
              </a:rPr>
              <a:t>0 &lt; 2v</a:t>
            </a:r>
            <a:r>
              <a:rPr lang="en-US" sz="2400" baseline="-25000" dirty="0">
                <a:latin typeface="Times New Roman"/>
                <a:cs typeface="B Nazanin" panose="00000400000000000000" pitchFamily="2" charset="-78"/>
              </a:rPr>
              <a:t>1 </a:t>
            </a:r>
            <a:r>
              <a:rPr lang="en-US" sz="2400" dirty="0">
                <a:latin typeface="Times New Roman"/>
                <a:cs typeface="B Nazanin" panose="00000400000000000000" pitchFamily="2" charset="-78"/>
              </a:rPr>
              <a:t>-1 &lt; 2v</a:t>
            </a:r>
            <a:r>
              <a:rPr lang="en-US" sz="2400" baseline="-25000" dirty="0">
                <a:latin typeface="Times New Roman"/>
                <a:cs typeface="B Nazanin" panose="00000400000000000000" pitchFamily="2" charset="-78"/>
              </a:rPr>
              <a:t>2 </a:t>
            </a:r>
            <a:r>
              <a:rPr lang="en-US" sz="2400" dirty="0">
                <a:latin typeface="Times New Roman"/>
                <a:cs typeface="B Nazanin" panose="00000400000000000000" pitchFamily="2" charset="-78"/>
              </a:rPr>
              <a:t>– </a:t>
            </a:r>
            <a:r>
              <a:rPr lang="en-US" sz="2400" dirty="0" smtClean="0">
                <a:latin typeface="Times New Roman"/>
                <a:cs typeface="B Nazanin" panose="00000400000000000000" pitchFamily="2" charset="-78"/>
              </a:rPr>
              <a:t>100</a:t>
            </a:r>
            <a:r>
              <a:rPr lang="fa-IR" sz="2400" dirty="0" smtClean="0">
                <a:latin typeface="Times New Roman"/>
                <a:cs typeface="B Nazanin" panose="00000400000000000000" pitchFamily="2" charset="-78"/>
              </a:rPr>
              <a:t>: </a:t>
            </a:r>
            <a:r>
              <a:rPr lang="fa-IR" sz="2400" dirty="0">
                <a:latin typeface="Times New Roman"/>
                <a:cs typeface="B Nazanin" panose="00000400000000000000" pitchFamily="2" charset="-78"/>
              </a:rPr>
              <a:t>کالا را با قیمت </a:t>
            </a:r>
            <a:r>
              <a:rPr lang="en-US" sz="2400" dirty="0" smtClean="0">
                <a:latin typeface="Times New Roman"/>
                <a:cs typeface="B Nazanin" panose="00000400000000000000" pitchFamily="2" charset="-78"/>
              </a:rPr>
              <a:t>(99+2v</a:t>
            </a:r>
            <a:r>
              <a:rPr lang="en-US" sz="2400" baseline="-25000" dirty="0" smtClean="0">
                <a:latin typeface="Times New Roman"/>
                <a:cs typeface="B Nazanin" panose="00000400000000000000" pitchFamily="2" charset="-78"/>
              </a:rPr>
              <a:t>1 </a:t>
            </a:r>
            <a:r>
              <a:rPr lang="en-US" sz="2400" dirty="0">
                <a:latin typeface="Times New Roman"/>
                <a:cs typeface="B Nazanin" panose="00000400000000000000" pitchFamily="2" charset="-78"/>
              </a:rPr>
              <a:t>)/</a:t>
            </a:r>
            <a:r>
              <a:rPr lang="en-US" sz="2400" dirty="0" smtClean="0">
                <a:latin typeface="Times New Roman"/>
                <a:cs typeface="B Nazanin" panose="00000400000000000000" pitchFamily="2" charset="-78"/>
              </a:rPr>
              <a:t>2</a:t>
            </a:r>
            <a:r>
              <a:rPr lang="fa-IR" sz="2400" dirty="0" smtClean="0">
                <a:latin typeface="Times New Roman"/>
                <a:cs typeface="B Nazanin" panose="00000400000000000000" pitchFamily="2" charset="-78"/>
              </a:rPr>
              <a:t> به </a:t>
            </a:r>
            <a:r>
              <a:rPr lang="fa-IR" sz="2400" dirty="0">
                <a:latin typeface="Times New Roman"/>
                <a:cs typeface="B Nazanin" panose="00000400000000000000" pitchFamily="2" charset="-78"/>
              </a:rPr>
              <a:t>نفر دوم بدهید. </a:t>
            </a:r>
          </a:p>
          <a:p>
            <a:pPr marL="1200150" lvl="2" indent="-285750" algn="r" rtl="1">
              <a:buFont typeface="Arial"/>
              <a:buChar char="•"/>
            </a:pPr>
            <a:r>
              <a:rPr lang="fa-IR" sz="2400" dirty="0" smtClean="0">
                <a:latin typeface="Times New Roman"/>
                <a:cs typeface="B Nazanin" panose="00000400000000000000" pitchFamily="2" charset="-78"/>
              </a:rPr>
              <a:t>اگر </a:t>
            </a:r>
            <a:r>
              <a:rPr lang="en-US" sz="2400" dirty="0">
                <a:latin typeface="Times New Roman"/>
                <a:cs typeface="B Nazanin" panose="00000400000000000000" pitchFamily="2" charset="-78"/>
              </a:rPr>
              <a:t>0 &lt; 2v</a:t>
            </a:r>
            <a:r>
              <a:rPr lang="en-US" sz="2400" baseline="-25000" dirty="0">
                <a:latin typeface="Times New Roman"/>
                <a:cs typeface="B Nazanin" panose="00000400000000000000" pitchFamily="2" charset="-78"/>
              </a:rPr>
              <a:t>2 </a:t>
            </a:r>
            <a:r>
              <a:rPr lang="en-US" sz="2400" dirty="0">
                <a:latin typeface="Times New Roman"/>
                <a:cs typeface="B Nazanin" panose="00000400000000000000" pitchFamily="2" charset="-78"/>
              </a:rPr>
              <a:t>-100 &lt; 2v</a:t>
            </a:r>
            <a:r>
              <a:rPr lang="en-US" sz="2400" baseline="-25000" dirty="0">
                <a:latin typeface="Times New Roman"/>
                <a:cs typeface="B Nazanin" panose="00000400000000000000" pitchFamily="2" charset="-78"/>
              </a:rPr>
              <a:t>1 </a:t>
            </a:r>
            <a:r>
              <a:rPr lang="en-US" sz="2400" dirty="0">
                <a:latin typeface="Times New Roman"/>
                <a:cs typeface="B Nazanin" panose="00000400000000000000" pitchFamily="2" charset="-78"/>
              </a:rPr>
              <a:t>-</a:t>
            </a:r>
            <a:r>
              <a:rPr lang="en-US" sz="2400" dirty="0" smtClean="0">
                <a:latin typeface="Times New Roman"/>
                <a:cs typeface="B Nazanin" panose="00000400000000000000" pitchFamily="2" charset="-78"/>
              </a:rPr>
              <a:t>1</a:t>
            </a:r>
            <a:r>
              <a:rPr lang="fa-IR" sz="2400" dirty="0" smtClean="0">
                <a:latin typeface="Times New Roman"/>
                <a:cs typeface="B Nazanin" panose="00000400000000000000" pitchFamily="2" charset="-78"/>
              </a:rPr>
              <a:t> : کالا را با قیمت </a:t>
            </a:r>
            <a:r>
              <a:rPr lang="en-US" sz="2400" dirty="0">
                <a:latin typeface="Times New Roman"/>
                <a:cs typeface="B Nazanin" panose="00000400000000000000" pitchFamily="2" charset="-78"/>
              </a:rPr>
              <a:t>(2v</a:t>
            </a:r>
            <a:r>
              <a:rPr lang="en-US" sz="2400" baseline="-25000" dirty="0">
                <a:latin typeface="Times New Roman"/>
                <a:cs typeface="B Nazanin" panose="00000400000000000000" pitchFamily="2" charset="-78"/>
              </a:rPr>
              <a:t>2 </a:t>
            </a:r>
            <a:r>
              <a:rPr lang="en-US" sz="2400" dirty="0">
                <a:latin typeface="Times New Roman"/>
                <a:cs typeface="B Nazanin" panose="00000400000000000000" pitchFamily="2" charset="-78"/>
              </a:rPr>
              <a:t>-99)/</a:t>
            </a:r>
            <a:r>
              <a:rPr lang="en-US" sz="2400" dirty="0" smtClean="0">
                <a:latin typeface="Times New Roman"/>
                <a:cs typeface="B Nazanin" panose="00000400000000000000" pitchFamily="2" charset="-78"/>
              </a:rPr>
              <a:t>2</a:t>
            </a:r>
            <a:r>
              <a:rPr lang="fa-IR" sz="2400" dirty="0" smtClean="0">
                <a:latin typeface="Times New Roman"/>
                <a:cs typeface="B Nazanin" panose="00000400000000000000" pitchFamily="2" charset="-78"/>
              </a:rPr>
              <a:t> به نفر اول بدهید. </a:t>
            </a:r>
            <a:endParaRPr lang="en-US" sz="2400" dirty="0">
              <a:latin typeface="Times New Roman"/>
              <a:cs typeface="B Nazanin" panose="00000400000000000000" pitchFamily="2" charset="-78"/>
            </a:endParaRPr>
          </a:p>
        </p:txBody>
      </p:sp>
    </p:spTree>
    <p:extLst>
      <p:ext uri="{BB962C8B-B14F-4D97-AF65-F5344CB8AC3E}">
        <p14:creationId xmlns:p14="http://schemas.microsoft.com/office/powerpoint/2010/main" val="27760036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
            <a:ext cx="8077200" cy="762000"/>
          </a:xfrm>
        </p:spPr>
        <p:txBody>
          <a:bodyPr>
            <a:normAutofit/>
          </a:bodyPr>
          <a:lstStyle/>
          <a:p>
            <a:pPr algn="r" rtl="1"/>
            <a:r>
              <a:rPr lang="fa-IR" dirty="0" smtClean="0">
                <a:cs typeface="B Titr" panose="00000700000000000000" pitchFamily="2" charset="-78"/>
              </a:rPr>
              <a:t>تعمیم مزایده ی ویکری: </a:t>
            </a:r>
            <a:r>
              <a:rPr lang="en-US" dirty="0">
                <a:cs typeface="B Titr" panose="00000700000000000000" pitchFamily="2" charset="-78"/>
              </a:rPr>
              <a:t>VCG (</a:t>
            </a:r>
            <a:r>
              <a:rPr lang="en-US" dirty="0" err="1" smtClean="0">
                <a:cs typeface="B Titr" panose="00000700000000000000" pitchFamily="2" charset="-78"/>
              </a:rPr>
              <a:t>Vickrey</a:t>
            </a:r>
            <a:r>
              <a:rPr lang="en-US" dirty="0" smtClean="0">
                <a:cs typeface="B Titr" panose="00000700000000000000" pitchFamily="2" charset="-78"/>
              </a:rPr>
              <a:t>–Clarke–Groves)</a:t>
            </a:r>
            <a:endParaRPr lang="en-US" dirty="0">
              <a:cs typeface="B Titr" panose="00000700000000000000" pitchFamily="2" charset="-78"/>
            </a:endParaRPr>
          </a:p>
        </p:txBody>
      </p:sp>
      <p:sp>
        <p:nvSpPr>
          <p:cNvPr id="3" name="Content Placeholder 2"/>
          <p:cNvSpPr>
            <a:spLocks noGrp="1"/>
          </p:cNvSpPr>
          <p:nvPr>
            <p:ph idx="1"/>
          </p:nvPr>
        </p:nvSpPr>
        <p:spPr>
          <a:xfrm>
            <a:off x="228600" y="1219200"/>
            <a:ext cx="8415750" cy="5334000"/>
          </a:xfrm>
        </p:spPr>
        <p:txBody>
          <a:bodyPr/>
          <a:lstStyle/>
          <a:p>
            <a:pPr algn="just" rtl="1"/>
            <a:r>
              <a:rPr lang="fa-IR" dirty="0" smtClean="0">
                <a:cs typeface="B Nazanin" panose="00000400000000000000" pitchFamily="2" charset="-78"/>
              </a:rPr>
              <a:t>در مکانیسم ویکری تک کالایی، یک خاصیت جالب وجود دارد. قیمتی که نفر اول می پردازد با ضرری که نفر دوم در صورت عدم وجود برنده متحمل می شود یکسان است. نفرات سوم به بعد نیز به اندازه ی صفر ضرر می کنند چونکه به کسی ضرر نرسانده اند. </a:t>
            </a:r>
          </a:p>
          <a:p>
            <a:pPr algn="just" rtl="1"/>
            <a:r>
              <a:rPr lang="fa-IR" dirty="0" smtClean="0">
                <a:cs typeface="B Nazanin" panose="00000400000000000000" pitchFamily="2" charset="-78"/>
              </a:rPr>
              <a:t>اگر ایده ی فوق را تعمیم دهیم به قانون </a:t>
            </a:r>
            <a:r>
              <a:rPr lang="en-US" dirty="0" smtClean="0">
                <a:cs typeface="B Nazanin" panose="00000400000000000000" pitchFamily="2" charset="-78"/>
              </a:rPr>
              <a:t>VCG</a:t>
            </a:r>
            <a:r>
              <a:rPr lang="fa-IR" dirty="0" smtClean="0">
                <a:cs typeface="B Nazanin" panose="00000400000000000000" pitchFamily="2" charset="-78"/>
              </a:rPr>
              <a:t> می رسیم که متضمن رفتار صادقانه است: میزان پرداخت هر کس به اندازه ی ضرری است که به دیگران می رساند. </a:t>
            </a:r>
          </a:p>
          <a:p>
            <a:pPr algn="just" rtl="1"/>
            <a:r>
              <a:rPr lang="fa-IR" dirty="0" smtClean="0">
                <a:cs typeface="B Nazanin" panose="00000400000000000000" pitchFamily="2" charset="-78"/>
              </a:rPr>
              <a:t>به عبارت دیگر، میزان پرداختی هر شرکت کننده با تفاضل </a:t>
            </a:r>
            <a:r>
              <a:rPr lang="fa-IR" dirty="0" smtClean="0">
                <a:solidFill>
                  <a:srgbClr val="00B050"/>
                </a:solidFill>
                <a:cs typeface="B Nazanin" panose="00000400000000000000" pitchFamily="2" charset="-78"/>
              </a:rPr>
              <a:t>مجموع سود دیگران در صورت عدم حضور او</a:t>
            </a:r>
            <a:r>
              <a:rPr lang="fa-IR" dirty="0" smtClean="0">
                <a:cs typeface="B Nazanin" panose="00000400000000000000" pitchFamily="2" charset="-78"/>
              </a:rPr>
              <a:t> و </a:t>
            </a:r>
            <a:r>
              <a:rPr lang="fa-IR" dirty="0" smtClean="0">
                <a:solidFill>
                  <a:srgbClr val="00B050"/>
                </a:solidFill>
                <a:cs typeface="B Nazanin" panose="00000400000000000000" pitchFamily="2" charset="-78"/>
              </a:rPr>
              <a:t>سود دیگران در کنار او </a:t>
            </a:r>
            <a:r>
              <a:rPr lang="fa-IR" dirty="0" smtClean="0">
                <a:cs typeface="B Nazanin" panose="00000400000000000000" pitchFamily="2" charset="-78"/>
              </a:rPr>
              <a:t>برابر است. </a:t>
            </a:r>
            <a:endParaRPr lang="en-US" dirty="0">
              <a:cs typeface="B Nazanin" panose="00000400000000000000" pitchFamily="2" charset="-78"/>
            </a:endParaRPr>
          </a:p>
        </p:txBody>
      </p:sp>
    </p:spTree>
    <p:extLst>
      <p:ext uri="{BB962C8B-B14F-4D97-AF65-F5344CB8AC3E}">
        <p14:creationId xmlns:p14="http://schemas.microsoft.com/office/powerpoint/2010/main" val="473474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799" y="76200"/>
            <a:ext cx="6477001" cy="762000"/>
          </a:xfrm>
        </p:spPr>
        <p:txBody>
          <a:bodyPr/>
          <a:lstStyle/>
          <a:p>
            <a:pPr algn="r" rtl="1"/>
            <a:r>
              <a:rPr lang="fa-IR" dirty="0" smtClean="0">
                <a:cs typeface="B Titr" panose="00000700000000000000" pitchFamily="2" charset="-78"/>
              </a:rPr>
              <a:t>مثال از مکانیسم </a:t>
            </a:r>
            <a:r>
              <a:rPr lang="en-US" dirty="0" smtClean="0">
                <a:cs typeface="B Titr" panose="00000700000000000000" pitchFamily="2" charset="-78"/>
              </a:rPr>
              <a:t>VCG</a:t>
            </a:r>
            <a:endParaRPr lang="en-US" dirty="0">
              <a:cs typeface="B Titr" panose="00000700000000000000" pitchFamily="2" charset="-78"/>
            </a:endParaRPr>
          </a:p>
        </p:txBody>
      </p:sp>
      <p:sp>
        <p:nvSpPr>
          <p:cNvPr id="3" name="Content Placeholder 2"/>
          <p:cNvSpPr>
            <a:spLocks noGrp="1"/>
          </p:cNvSpPr>
          <p:nvPr>
            <p:ph idx="1"/>
          </p:nvPr>
        </p:nvSpPr>
        <p:spPr>
          <a:xfrm>
            <a:off x="457200" y="1219200"/>
            <a:ext cx="8187150" cy="5334000"/>
          </a:xfrm>
        </p:spPr>
        <p:txBody>
          <a:bodyPr>
            <a:noAutofit/>
          </a:bodyPr>
          <a:lstStyle/>
          <a:p>
            <a:pPr algn="r" rtl="1">
              <a:lnSpc>
                <a:spcPct val="100000"/>
              </a:lnSpc>
              <a:spcBef>
                <a:spcPts val="0"/>
              </a:spcBef>
              <a:spcAft>
                <a:spcPts val="0"/>
              </a:spcAft>
            </a:pPr>
            <a:r>
              <a:rPr lang="fa-IR" sz="2000" dirty="0" smtClean="0">
                <a:cs typeface="B Nazanin" panose="00000400000000000000" pitchFamily="2" charset="-78"/>
              </a:rPr>
              <a:t>فرض کنید می خواهیم دو سیب را بین سه شرکت کننده به مزایده بگذاریم. </a:t>
            </a:r>
          </a:p>
          <a:p>
            <a:pPr algn="r" rtl="1">
              <a:lnSpc>
                <a:spcPct val="100000"/>
              </a:lnSpc>
              <a:spcBef>
                <a:spcPts val="0"/>
              </a:spcBef>
              <a:spcAft>
                <a:spcPts val="0"/>
              </a:spcAft>
            </a:pPr>
            <a:endParaRPr lang="fa-IR" sz="2000" dirty="0" smtClean="0">
              <a:cs typeface="B Nazanin" panose="00000400000000000000" pitchFamily="2" charset="-78"/>
            </a:endParaRPr>
          </a:p>
          <a:p>
            <a:pPr lvl="1" algn="r" rtl="1">
              <a:lnSpc>
                <a:spcPct val="100000"/>
              </a:lnSpc>
              <a:spcBef>
                <a:spcPts val="0"/>
              </a:spcBef>
              <a:spcAft>
                <a:spcPts val="0"/>
              </a:spcAft>
            </a:pPr>
            <a:r>
              <a:rPr lang="fa-IR" sz="2000" dirty="0">
                <a:cs typeface="B Nazanin" panose="00000400000000000000" pitchFamily="2" charset="-78"/>
              </a:rPr>
              <a:t>شرکت کننده </a:t>
            </a:r>
            <a:r>
              <a:rPr lang="en-US" sz="2000" dirty="0" smtClean="0">
                <a:cs typeface="B Nazanin" panose="00000400000000000000" pitchFamily="2" charset="-78"/>
              </a:rPr>
              <a:t>A</a:t>
            </a:r>
            <a:r>
              <a:rPr lang="fa-IR" sz="2000" dirty="0" smtClean="0">
                <a:cs typeface="B Nazanin" panose="00000400000000000000" pitchFamily="2" charset="-78"/>
              </a:rPr>
              <a:t> یک </a:t>
            </a:r>
            <a:r>
              <a:rPr lang="fa-IR" sz="2000" dirty="0">
                <a:cs typeface="B Nazanin" panose="00000400000000000000" pitchFamily="2" charset="-78"/>
              </a:rPr>
              <a:t>سیب می خواهد و 5 دلار پیشنهاد می دهد. </a:t>
            </a:r>
            <a:endParaRPr lang="en-US" sz="2000" dirty="0">
              <a:cs typeface="B Nazanin" panose="00000400000000000000" pitchFamily="2" charset="-78"/>
            </a:endParaRPr>
          </a:p>
          <a:p>
            <a:pPr lvl="1" algn="r" rtl="1">
              <a:lnSpc>
                <a:spcPct val="100000"/>
              </a:lnSpc>
              <a:spcBef>
                <a:spcPts val="0"/>
              </a:spcBef>
              <a:spcAft>
                <a:spcPts val="0"/>
              </a:spcAft>
            </a:pPr>
            <a:r>
              <a:rPr lang="fa-IR" sz="2000" dirty="0">
                <a:cs typeface="B Nazanin" panose="00000400000000000000" pitchFamily="2" charset="-78"/>
              </a:rPr>
              <a:t>شرکت کننده </a:t>
            </a:r>
            <a:r>
              <a:rPr lang="en-US" sz="2000" dirty="0">
                <a:cs typeface="B Nazanin" panose="00000400000000000000" pitchFamily="2" charset="-78"/>
              </a:rPr>
              <a:t>B</a:t>
            </a:r>
            <a:r>
              <a:rPr lang="fa-IR" sz="2000" dirty="0" smtClean="0">
                <a:cs typeface="B Nazanin" panose="00000400000000000000" pitchFamily="2" charset="-78"/>
              </a:rPr>
              <a:t> یک </a:t>
            </a:r>
            <a:r>
              <a:rPr lang="fa-IR" sz="2000" dirty="0">
                <a:cs typeface="B Nazanin" panose="00000400000000000000" pitchFamily="2" charset="-78"/>
              </a:rPr>
              <a:t>سیب می خواهد و </a:t>
            </a:r>
            <a:r>
              <a:rPr lang="fa-IR" sz="2000" dirty="0" smtClean="0">
                <a:cs typeface="B Nazanin" panose="00000400000000000000" pitchFamily="2" charset="-78"/>
              </a:rPr>
              <a:t>2 دلار </a:t>
            </a:r>
            <a:r>
              <a:rPr lang="fa-IR" sz="2000" dirty="0">
                <a:cs typeface="B Nazanin" panose="00000400000000000000" pitchFamily="2" charset="-78"/>
              </a:rPr>
              <a:t>پیشنهاد می دهد. </a:t>
            </a:r>
            <a:endParaRPr lang="fa-IR" sz="2000" dirty="0" smtClean="0">
              <a:cs typeface="B Nazanin" panose="00000400000000000000" pitchFamily="2" charset="-78"/>
            </a:endParaRPr>
          </a:p>
          <a:p>
            <a:pPr lvl="1" algn="r" rtl="1">
              <a:lnSpc>
                <a:spcPct val="100000"/>
              </a:lnSpc>
              <a:spcBef>
                <a:spcPts val="0"/>
              </a:spcBef>
              <a:spcAft>
                <a:spcPts val="0"/>
              </a:spcAft>
            </a:pPr>
            <a:r>
              <a:rPr lang="fa-IR" sz="2000" dirty="0" smtClean="0">
                <a:cs typeface="B Nazanin" panose="00000400000000000000" pitchFamily="2" charset="-78"/>
              </a:rPr>
              <a:t>شرکت کننده ی </a:t>
            </a:r>
            <a:r>
              <a:rPr lang="en-US" sz="2000" dirty="0" smtClean="0">
                <a:cs typeface="B Nazanin" panose="00000400000000000000" pitchFamily="2" charset="-78"/>
              </a:rPr>
              <a:t>C</a:t>
            </a:r>
            <a:r>
              <a:rPr lang="fa-IR" sz="2000" dirty="0" smtClean="0">
                <a:cs typeface="B Nazanin" panose="00000400000000000000" pitchFamily="2" charset="-78"/>
              </a:rPr>
              <a:t> به شرطی که هر دو سیب را دریافت کند، حاضر است 6 دلار پرداخت کند. </a:t>
            </a:r>
            <a:endParaRPr lang="en-US" sz="2000" dirty="0">
              <a:cs typeface="B Nazanin" panose="00000400000000000000" pitchFamily="2" charset="-78"/>
            </a:endParaRPr>
          </a:p>
          <a:p>
            <a:pPr algn="r" rtl="1">
              <a:lnSpc>
                <a:spcPct val="100000"/>
              </a:lnSpc>
              <a:spcBef>
                <a:spcPts val="0"/>
              </a:spcBef>
              <a:spcAft>
                <a:spcPts val="0"/>
              </a:spcAft>
            </a:pPr>
            <a:endParaRPr lang="fa-IR" sz="2000" dirty="0" smtClean="0">
              <a:cs typeface="B Nazanin" panose="00000400000000000000" pitchFamily="2" charset="-78"/>
            </a:endParaRPr>
          </a:p>
          <a:p>
            <a:pPr algn="r" rtl="1">
              <a:lnSpc>
                <a:spcPct val="100000"/>
              </a:lnSpc>
              <a:spcBef>
                <a:spcPts val="0"/>
              </a:spcBef>
              <a:spcAft>
                <a:spcPts val="0"/>
              </a:spcAft>
            </a:pPr>
            <a:r>
              <a:rPr lang="fa-IR" sz="2000" dirty="0" smtClean="0">
                <a:cs typeface="B Nazanin" panose="00000400000000000000" pitchFamily="2" charset="-78"/>
              </a:rPr>
              <a:t>اولاً</a:t>
            </a:r>
            <a:r>
              <a:rPr lang="fa-IR" sz="2000" dirty="0">
                <a:cs typeface="B Nazanin" panose="00000400000000000000" pitchFamily="2" charset="-78"/>
              </a:rPr>
              <a:t>، </a:t>
            </a:r>
            <a:r>
              <a:rPr lang="fa-IR" sz="2000" dirty="0" smtClean="0">
                <a:cs typeface="B Nazanin" panose="00000400000000000000" pitchFamily="2" charset="-78"/>
              </a:rPr>
              <a:t>برندگان </a:t>
            </a:r>
            <a:r>
              <a:rPr lang="en-US" sz="2000" dirty="0" smtClean="0">
                <a:cs typeface="B Nazanin" panose="00000400000000000000" pitchFamily="2" charset="-78"/>
              </a:rPr>
              <a:t>A</a:t>
            </a:r>
            <a:r>
              <a:rPr lang="fa-IR" sz="2000" dirty="0" smtClean="0">
                <a:cs typeface="B Nazanin" panose="00000400000000000000" pitchFamily="2" charset="-78"/>
              </a:rPr>
              <a:t> و </a:t>
            </a:r>
            <a:r>
              <a:rPr lang="en-US" sz="2000" dirty="0" smtClean="0">
                <a:cs typeface="B Nazanin" panose="00000400000000000000" pitchFamily="2" charset="-78"/>
              </a:rPr>
              <a:t>B</a:t>
            </a:r>
            <a:r>
              <a:rPr lang="fa-IR" sz="2000" dirty="0" smtClean="0">
                <a:cs typeface="B Nazanin" panose="00000400000000000000" pitchFamily="2" charset="-78"/>
              </a:rPr>
              <a:t> هستند. حال باید قیمت را تعیین کنیم. </a:t>
            </a:r>
          </a:p>
          <a:p>
            <a:pPr algn="r" rtl="1">
              <a:lnSpc>
                <a:spcPct val="100000"/>
              </a:lnSpc>
              <a:spcBef>
                <a:spcPts val="0"/>
              </a:spcBef>
              <a:spcAft>
                <a:spcPts val="0"/>
              </a:spcAft>
            </a:pPr>
            <a:endParaRPr lang="fa-IR" sz="2000" dirty="0" smtClean="0">
              <a:cs typeface="B Nazanin" panose="00000400000000000000" pitchFamily="2" charset="-78"/>
            </a:endParaRPr>
          </a:p>
          <a:p>
            <a:pPr lvl="1" algn="r" rtl="1">
              <a:lnSpc>
                <a:spcPct val="100000"/>
              </a:lnSpc>
              <a:spcBef>
                <a:spcPts val="0"/>
              </a:spcBef>
              <a:spcAft>
                <a:spcPts val="0"/>
              </a:spcAft>
            </a:pPr>
            <a:r>
              <a:rPr lang="fa-IR" sz="2000" dirty="0" smtClean="0">
                <a:cs typeface="B Nazanin" panose="00000400000000000000" pitchFamily="2" charset="-78"/>
              </a:rPr>
              <a:t>برای </a:t>
            </a:r>
            <a:r>
              <a:rPr lang="en-US" sz="2000" dirty="0" smtClean="0">
                <a:cs typeface="B Nazanin" panose="00000400000000000000" pitchFamily="2" charset="-78"/>
              </a:rPr>
              <a:t>A</a:t>
            </a:r>
            <a:r>
              <a:rPr lang="fa-IR" sz="2000" dirty="0" smtClean="0">
                <a:cs typeface="B Nazanin" panose="00000400000000000000" pitchFamily="2" charset="-78"/>
              </a:rPr>
              <a:t>: در صورت برد </a:t>
            </a:r>
            <a:r>
              <a:rPr lang="en-US" sz="2000" dirty="0" smtClean="0">
                <a:cs typeface="B Nazanin" panose="00000400000000000000" pitchFamily="2" charset="-78"/>
              </a:rPr>
              <a:t>A</a:t>
            </a:r>
            <a:r>
              <a:rPr lang="fa-IR" sz="2000" dirty="0" smtClean="0">
                <a:cs typeface="B Nazanin" panose="00000400000000000000" pitchFamily="2" charset="-78"/>
              </a:rPr>
              <a:t>، مجموع سود </a:t>
            </a:r>
            <a:r>
              <a:rPr lang="en-US" sz="2000" dirty="0" smtClean="0">
                <a:cs typeface="B Nazanin" panose="00000400000000000000" pitchFamily="2" charset="-78"/>
              </a:rPr>
              <a:t>B</a:t>
            </a:r>
            <a:r>
              <a:rPr lang="fa-IR" sz="2000" dirty="0" smtClean="0">
                <a:cs typeface="B Nazanin" panose="00000400000000000000" pitchFamily="2" charset="-78"/>
              </a:rPr>
              <a:t> و </a:t>
            </a:r>
            <a:r>
              <a:rPr lang="en-US" sz="2000" dirty="0" smtClean="0">
                <a:cs typeface="B Nazanin" panose="00000400000000000000" pitchFamily="2" charset="-78"/>
              </a:rPr>
              <a:t>C</a:t>
            </a:r>
            <a:r>
              <a:rPr lang="fa-IR" sz="2000" dirty="0" smtClean="0">
                <a:cs typeface="B Nazanin" panose="00000400000000000000" pitchFamily="2" charset="-78"/>
              </a:rPr>
              <a:t> دو دلار است. اگر </a:t>
            </a:r>
            <a:r>
              <a:rPr lang="en-US" sz="2000" dirty="0" smtClean="0">
                <a:cs typeface="B Nazanin" panose="00000400000000000000" pitchFamily="2" charset="-78"/>
              </a:rPr>
              <a:t>A</a:t>
            </a:r>
            <a:r>
              <a:rPr lang="fa-IR" sz="2000" dirty="0" smtClean="0">
                <a:cs typeface="B Nazanin" panose="00000400000000000000" pitchFamily="2" charset="-78"/>
              </a:rPr>
              <a:t> را حذف کنیم، برای تخصیص بهینه، مجموع سود </a:t>
            </a:r>
            <a:r>
              <a:rPr lang="en-US" sz="2000" dirty="0" smtClean="0">
                <a:cs typeface="B Nazanin" panose="00000400000000000000" pitchFamily="2" charset="-78"/>
              </a:rPr>
              <a:t>B</a:t>
            </a:r>
            <a:r>
              <a:rPr lang="fa-IR" sz="2000" dirty="0" smtClean="0">
                <a:cs typeface="B Nazanin" panose="00000400000000000000" pitchFamily="2" charset="-78"/>
              </a:rPr>
              <a:t> و </a:t>
            </a:r>
            <a:r>
              <a:rPr lang="en-US" sz="2000" dirty="0" smtClean="0">
                <a:cs typeface="B Nazanin" panose="00000400000000000000" pitchFamily="2" charset="-78"/>
              </a:rPr>
              <a:t>C</a:t>
            </a:r>
            <a:r>
              <a:rPr lang="fa-IR" sz="2000" dirty="0" smtClean="0">
                <a:cs typeface="B Nazanin" panose="00000400000000000000" pitchFamily="2" charset="-78"/>
              </a:rPr>
              <a:t> شش دلار است. لذا، </a:t>
            </a:r>
            <a:r>
              <a:rPr lang="en-US" sz="2000" dirty="0" smtClean="0">
                <a:cs typeface="B Nazanin" panose="00000400000000000000" pitchFamily="2" charset="-78"/>
              </a:rPr>
              <a:t>A</a:t>
            </a:r>
            <a:r>
              <a:rPr lang="fa-IR" sz="2000" dirty="0" smtClean="0">
                <a:cs typeface="B Nazanin" panose="00000400000000000000" pitchFamily="2" charset="-78"/>
              </a:rPr>
              <a:t> چهار دلار می پردازد. </a:t>
            </a:r>
          </a:p>
          <a:p>
            <a:pPr lvl="1" algn="r" rtl="1">
              <a:lnSpc>
                <a:spcPct val="100000"/>
              </a:lnSpc>
              <a:spcBef>
                <a:spcPts val="0"/>
              </a:spcBef>
              <a:spcAft>
                <a:spcPts val="0"/>
              </a:spcAft>
            </a:pPr>
            <a:r>
              <a:rPr lang="fa-IR" sz="2000" dirty="0">
                <a:cs typeface="B Nazanin" panose="00000400000000000000" pitchFamily="2" charset="-78"/>
              </a:rPr>
              <a:t>برای </a:t>
            </a:r>
            <a:r>
              <a:rPr lang="en-US" sz="2000" dirty="0">
                <a:cs typeface="B Nazanin" panose="00000400000000000000" pitchFamily="2" charset="-78"/>
              </a:rPr>
              <a:t>B</a:t>
            </a:r>
            <a:r>
              <a:rPr lang="fa-IR" sz="2000" dirty="0" smtClean="0">
                <a:cs typeface="B Nazanin" panose="00000400000000000000" pitchFamily="2" charset="-78"/>
              </a:rPr>
              <a:t>: </a:t>
            </a:r>
            <a:r>
              <a:rPr lang="fa-IR" sz="2000" dirty="0">
                <a:cs typeface="B Nazanin" panose="00000400000000000000" pitchFamily="2" charset="-78"/>
              </a:rPr>
              <a:t>در صورت برد </a:t>
            </a:r>
            <a:r>
              <a:rPr lang="en-US" sz="2000" dirty="0" smtClean="0">
                <a:cs typeface="B Nazanin" panose="00000400000000000000" pitchFamily="2" charset="-78"/>
              </a:rPr>
              <a:t>B</a:t>
            </a:r>
            <a:r>
              <a:rPr lang="fa-IR" sz="2000" dirty="0" smtClean="0">
                <a:cs typeface="B Nazanin" panose="00000400000000000000" pitchFamily="2" charset="-78"/>
              </a:rPr>
              <a:t>، </a:t>
            </a:r>
            <a:r>
              <a:rPr lang="fa-IR" sz="2000" dirty="0">
                <a:cs typeface="B Nazanin" panose="00000400000000000000" pitchFamily="2" charset="-78"/>
              </a:rPr>
              <a:t>مجموع سود </a:t>
            </a:r>
            <a:r>
              <a:rPr lang="en-US" sz="2000" dirty="0">
                <a:cs typeface="B Nazanin" panose="00000400000000000000" pitchFamily="2" charset="-78"/>
              </a:rPr>
              <a:t>A</a:t>
            </a:r>
            <a:r>
              <a:rPr lang="fa-IR" sz="2000" dirty="0" smtClean="0">
                <a:cs typeface="B Nazanin" panose="00000400000000000000" pitchFamily="2" charset="-78"/>
              </a:rPr>
              <a:t> </a:t>
            </a:r>
            <a:r>
              <a:rPr lang="fa-IR" sz="2000" dirty="0">
                <a:cs typeface="B Nazanin" panose="00000400000000000000" pitchFamily="2" charset="-78"/>
              </a:rPr>
              <a:t>و </a:t>
            </a:r>
            <a:r>
              <a:rPr lang="en-US" sz="2000" dirty="0">
                <a:cs typeface="B Nazanin" panose="00000400000000000000" pitchFamily="2" charset="-78"/>
              </a:rPr>
              <a:t>C</a:t>
            </a:r>
            <a:r>
              <a:rPr lang="fa-IR" sz="2000" dirty="0">
                <a:cs typeface="B Nazanin" panose="00000400000000000000" pitchFamily="2" charset="-78"/>
              </a:rPr>
              <a:t> </a:t>
            </a:r>
            <a:r>
              <a:rPr lang="fa-IR" sz="2000" dirty="0" smtClean="0">
                <a:cs typeface="B Nazanin" panose="00000400000000000000" pitchFamily="2" charset="-78"/>
              </a:rPr>
              <a:t>پنج دلار </a:t>
            </a:r>
            <a:r>
              <a:rPr lang="fa-IR" sz="2000" dirty="0">
                <a:cs typeface="B Nazanin" panose="00000400000000000000" pitchFamily="2" charset="-78"/>
              </a:rPr>
              <a:t>است. اگر </a:t>
            </a:r>
            <a:r>
              <a:rPr lang="en-US" sz="2000" dirty="0" smtClean="0">
                <a:cs typeface="B Nazanin" panose="00000400000000000000" pitchFamily="2" charset="-78"/>
              </a:rPr>
              <a:t>B</a:t>
            </a:r>
            <a:r>
              <a:rPr lang="fa-IR" sz="2000" dirty="0" smtClean="0">
                <a:cs typeface="B Nazanin" panose="00000400000000000000" pitchFamily="2" charset="-78"/>
              </a:rPr>
              <a:t> </a:t>
            </a:r>
            <a:r>
              <a:rPr lang="fa-IR" sz="2000" dirty="0">
                <a:cs typeface="B Nazanin" panose="00000400000000000000" pitchFamily="2" charset="-78"/>
              </a:rPr>
              <a:t>را حذف کنیم، برای تخصیص بهینه، مجموع سود </a:t>
            </a:r>
            <a:r>
              <a:rPr lang="en-US" sz="2000" dirty="0" smtClean="0">
                <a:cs typeface="B Nazanin" panose="00000400000000000000" pitchFamily="2" charset="-78"/>
              </a:rPr>
              <a:t>A</a:t>
            </a:r>
            <a:r>
              <a:rPr lang="fa-IR" sz="2000" dirty="0" smtClean="0">
                <a:cs typeface="B Nazanin" panose="00000400000000000000" pitchFamily="2" charset="-78"/>
              </a:rPr>
              <a:t> </a:t>
            </a:r>
            <a:r>
              <a:rPr lang="fa-IR" sz="2000" dirty="0">
                <a:cs typeface="B Nazanin" panose="00000400000000000000" pitchFamily="2" charset="-78"/>
              </a:rPr>
              <a:t>و </a:t>
            </a:r>
            <a:r>
              <a:rPr lang="en-US" sz="2000" dirty="0">
                <a:cs typeface="B Nazanin" panose="00000400000000000000" pitchFamily="2" charset="-78"/>
              </a:rPr>
              <a:t>C</a:t>
            </a:r>
            <a:r>
              <a:rPr lang="fa-IR" sz="2000" dirty="0">
                <a:cs typeface="B Nazanin" panose="00000400000000000000" pitchFamily="2" charset="-78"/>
              </a:rPr>
              <a:t> شش دلار است. لذا، </a:t>
            </a:r>
            <a:r>
              <a:rPr lang="en-US" sz="2000" dirty="0" smtClean="0">
                <a:cs typeface="B Nazanin" panose="00000400000000000000" pitchFamily="2" charset="-78"/>
              </a:rPr>
              <a:t>B</a:t>
            </a:r>
            <a:r>
              <a:rPr lang="fa-IR" sz="2000" dirty="0" smtClean="0">
                <a:cs typeface="B Nazanin" panose="00000400000000000000" pitchFamily="2" charset="-78"/>
              </a:rPr>
              <a:t> یک دلار </a:t>
            </a:r>
            <a:r>
              <a:rPr lang="fa-IR" sz="2000" dirty="0">
                <a:cs typeface="B Nazanin" panose="00000400000000000000" pitchFamily="2" charset="-78"/>
              </a:rPr>
              <a:t>می پردازد. </a:t>
            </a:r>
            <a:endParaRPr lang="fa-IR" sz="2000" dirty="0" smtClean="0">
              <a:cs typeface="B Nazanin" panose="00000400000000000000" pitchFamily="2" charset="-78"/>
            </a:endParaRPr>
          </a:p>
          <a:p>
            <a:pPr lvl="1" algn="r" rtl="1">
              <a:lnSpc>
                <a:spcPct val="100000"/>
              </a:lnSpc>
              <a:spcBef>
                <a:spcPts val="0"/>
              </a:spcBef>
              <a:spcAft>
                <a:spcPts val="0"/>
              </a:spcAft>
            </a:pPr>
            <a:r>
              <a:rPr lang="fa-IR" sz="2000" dirty="0" smtClean="0">
                <a:cs typeface="B Nazanin" panose="00000400000000000000" pitchFamily="2" charset="-78"/>
              </a:rPr>
              <a:t>به طور مشابه، میزان پرداختی </a:t>
            </a:r>
            <a:r>
              <a:rPr lang="en-US" sz="2000" dirty="0" smtClean="0">
                <a:cs typeface="B Nazanin" panose="00000400000000000000" pitchFamily="2" charset="-78"/>
              </a:rPr>
              <a:t>C</a:t>
            </a:r>
            <a:r>
              <a:rPr lang="fa-IR" sz="2000" dirty="0" smtClean="0">
                <a:cs typeface="B Nazanin" panose="00000400000000000000" pitchFamily="2" charset="-78"/>
              </a:rPr>
              <a:t> با </a:t>
            </a:r>
            <a:r>
              <a:rPr lang="en-US" sz="2000" dirty="0" smtClean="0">
                <a:cs typeface="B Nazanin" panose="00000400000000000000" pitchFamily="2" charset="-78"/>
              </a:rPr>
              <a:t>(($</a:t>
            </a:r>
            <a:r>
              <a:rPr lang="en-US" sz="2000" dirty="0">
                <a:cs typeface="B Nazanin" panose="00000400000000000000" pitchFamily="2" charset="-78"/>
              </a:rPr>
              <a:t>5 + $2) − ($5 + $2</a:t>
            </a:r>
            <a:r>
              <a:rPr lang="en-US" sz="2000" dirty="0" smtClean="0">
                <a:cs typeface="B Nazanin" panose="00000400000000000000" pitchFamily="2" charset="-78"/>
              </a:rPr>
              <a:t>))</a:t>
            </a:r>
            <a:r>
              <a:rPr lang="fa-IR" sz="2000" dirty="0" smtClean="0">
                <a:cs typeface="B Nazanin" panose="00000400000000000000" pitchFamily="2" charset="-78"/>
              </a:rPr>
              <a:t> یعنی صفر دلار برابر است.</a:t>
            </a:r>
            <a:endParaRPr lang="en-US" sz="2000" dirty="0">
              <a:cs typeface="B Nazanin" panose="00000400000000000000" pitchFamily="2" charset="-78"/>
            </a:endParaRPr>
          </a:p>
        </p:txBody>
      </p:sp>
    </p:spTree>
    <p:extLst>
      <p:ext uri="{BB962C8B-B14F-4D97-AF65-F5344CB8AC3E}">
        <p14:creationId xmlns:p14="http://schemas.microsoft.com/office/powerpoint/2010/main" val="2087612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799" y="76200"/>
            <a:ext cx="6477001" cy="762000"/>
          </a:xfrm>
        </p:spPr>
        <p:txBody>
          <a:bodyPr/>
          <a:lstStyle/>
          <a:p>
            <a:pPr algn="r" rtl="1"/>
            <a:r>
              <a:rPr lang="fa-IR" dirty="0" smtClean="0">
                <a:cs typeface="B Titr" panose="00000700000000000000" pitchFamily="2" charset="-78"/>
              </a:rPr>
              <a:t>یک مثال دیگر</a:t>
            </a:r>
            <a:endParaRPr lang="en-US" dirty="0">
              <a:cs typeface="B Titr" panose="00000700000000000000" pitchFamily="2" charset="-7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525" y="914400"/>
            <a:ext cx="6086475" cy="29415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5229" y="3916196"/>
            <a:ext cx="6338888" cy="2941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28445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18967</TotalTime>
  <Words>750</Words>
  <Application>Microsoft Office PowerPoint</Application>
  <PresentationFormat>On-screen Show (4:3)</PresentationFormat>
  <Paragraphs>60</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مزایده ی بهینه ی میرسون</vt:lpstr>
      <vt:lpstr>منظور ما از مزایده ی بهینه چیست؟</vt:lpstr>
      <vt:lpstr>درآمد= بهره ی مجازی</vt:lpstr>
      <vt:lpstr>دو شرکت کننده و یک کالا </vt:lpstr>
      <vt:lpstr>یک مثال دیگر</vt:lpstr>
      <vt:lpstr>تعمیم مزایده ی ویکری: VCG (Vickrey–Clarke–Groves)</vt:lpstr>
      <vt:lpstr>مثال از مکانیسم VCG</vt:lpstr>
      <vt:lpstr>یک مثال دیگر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Yun Zhan</dc:creator>
  <cp:lastModifiedBy>mozafar</cp:lastModifiedBy>
  <cp:revision>843</cp:revision>
  <dcterms:created xsi:type="dcterms:W3CDTF">2014-06-09T21:14:15Z</dcterms:created>
  <dcterms:modified xsi:type="dcterms:W3CDTF">2015-06-19T11:20:57Z</dcterms:modified>
</cp:coreProperties>
</file>