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179" autoAdjust="0"/>
  </p:normalViewPr>
  <p:slideViewPr>
    <p:cSldViewPr>
      <p:cViewPr>
        <p:scale>
          <a:sx n="50" d="100"/>
          <a:sy n="50" d="100"/>
        </p:scale>
        <p:origin x="-1086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C0D79C6-EF7C-414C-99BE-96FD189DD393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9FAA5F-8819-41F9-BC2F-EEABF571E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D79C6-EF7C-414C-99BE-96FD189DD393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AA5F-8819-41F9-BC2F-EEABF571E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C0D79C6-EF7C-414C-99BE-96FD189DD393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E9FAA5F-8819-41F9-BC2F-EEABF571E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D79C6-EF7C-414C-99BE-96FD189DD393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9FAA5F-8819-41F9-BC2F-EEABF571E2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D79C6-EF7C-414C-99BE-96FD189DD393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E9FAA5F-8819-41F9-BC2F-EEABF571E2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C0D79C6-EF7C-414C-99BE-96FD189DD393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E9FAA5F-8819-41F9-BC2F-EEABF571E2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C0D79C6-EF7C-414C-99BE-96FD189DD393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E9FAA5F-8819-41F9-BC2F-EEABF571E2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D79C6-EF7C-414C-99BE-96FD189DD393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9FAA5F-8819-41F9-BC2F-EEABF571E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D79C6-EF7C-414C-99BE-96FD189DD393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9FAA5F-8819-41F9-BC2F-EEABF571E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D79C6-EF7C-414C-99BE-96FD189DD393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9FAA5F-8819-41F9-BC2F-EEABF571E2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C0D79C6-EF7C-414C-99BE-96FD189DD393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E9FAA5F-8819-41F9-BC2F-EEABF571E2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C0D79C6-EF7C-414C-99BE-96FD189DD393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E9FAA5F-8819-41F9-BC2F-EEABF571E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messaging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Handling Incoming SMS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• With received SMS, new broadcast Intent is fired with the “</a:t>
            </a:r>
            <a:r>
              <a:rPr lang="en-US" b="1" dirty="0" err="1" smtClean="0">
                <a:solidFill>
                  <a:srgbClr val="00B0F0"/>
                </a:solidFill>
              </a:rPr>
              <a:t>android.provider.Telephony.SMS_RECEIVED</a:t>
            </a:r>
            <a:r>
              <a:rPr lang="en-US" b="1" dirty="0" smtClean="0"/>
              <a:t>“ </a:t>
            </a:r>
            <a:r>
              <a:rPr lang="en-US" dirty="0" smtClean="0"/>
              <a:t>action</a:t>
            </a:r>
            <a:r>
              <a:rPr lang="en-US" b="1" dirty="0" smtClean="0"/>
              <a:t>.</a:t>
            </a:r>
          </a:p>
          <a:p>
            <a:r>
              <a:rPr lang="en-US" dirty="0" smtClean="0"/>
              <a:t>• Specify the </a:t>
            </a:r>
            <a:r>
              <a:rPr lang="en-US" b="1" dirty="0" smtClean="0"/>
              <a:t>RECEIVE_SMS </a:t>
            </a:r>
            <a:r>
              <a:rPr lang="en-US" dirty="0" smtClean="0"/>
              <a:t>manifest permission. </a:t>
            </a:r>
          </a:p>
          <a:p>
            <a:pPr>
              <a:buNone/>
            </a:pP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&lt;uses-permission </a:t>
            </a:r>
            <a:r>
              <a:rPr lang="en-US" dirty="0" err="1" smtClean="0">
                <a:solidFill>
                  <a:srgbClr val="00B0F0"/>
                </a:solidFill>
              </a:rPr>
              <a:t>android:name</a:t>
            </a:r>
            <a:r>
              <a:rPr lang="en-US" dirty="0" smtClean="0">
                <a:solidFill>
                  <a:srgbClr val="00B0F0"/>
                </a:solidFill>
              </a:rPr>
              <a:t>=</a:t>
            </a:r>
            <a:r>
              <a:rPr lang="en-US" b="1" dirty="0" smtClean="0">
                <a:solidFill>
                  <a:srgbClr val="00B0F0"/>
                </a:solidFill>
              </a:rPr>
              <a:t>"</a:t>
            </a:r>
            <a:r>
              <a:rPr lang="en-US" b="1" dirty="0" err="1" smtClean="0">
                <a:solidFill>
                  <a:srgbClr val="00B0F0"/>
                </a:solidFill>
              </a:rPr>
              <a:t>android.permission.RECEIVE_SMS</a:t>
            </a:r>
            <a:r>
              <a:rPr lang="en-US" b="1" dirty="0" smtClean="0">
                <a:solidFill>
                  <a:srgbClr val="00B0F0"/>
                </a:solidFill>
              </a:rPr>
              <a:t>"/&gt;</a:t>
            </a:r>
          </a:p>
          <a:p>
            <a:r>
              <a:rPr lang="en-US" dirty="0" smtClean="0"/>
              <a:t>Use the </a:t>
            </a:r>
            <a:r>
              <a:rPr lang="en-US" b="1" dirty="0" err="1" smtClean="0"/>
              <a:t>pdu</a:t>
            </a:r>
            <a:r>
              <a:rPr lang="en-US" b="1" dirty="0" smtClean="0"/>
              <a:t> extras </a:t>
            </a:r>
            <a:r>
              <a:rPr lang="en-US" dirty="0" smtClean="0"/>
              <a:t>key to extract an array of SMS PDUs each of which represents an SMS message</a:t>
            </a:r>
          </a:p>
          <a:p>
            <a:r>
              <a:rPr lang="en-US" dirty="0" smtClean="0"/>
              <a:t>Call </a:t>
            </a:r>
            <a:r>
              <a:rPr lang="en-US" b="1" dirty="0" err="1" smtClean="0"/>
              <a:t>SmsMessage.createFromPdu</a:t>
            </a:r>
            <a:r>
              <a:rPr lang="en-US" b="1" dirty="0" smtClean="0"/>
              <a:t> </a:t>
            </a:r>
            <a:r>
              <a:rPr lang="en-US" dirty="0" smtClean="0"/>
              <a:t>to convert each PDU byte array into an SMS Message object</a:t>
            </a:r>
          </a:p>
          <a:p>
            <a:pPr lvl="1">
              <a:buNone/>
            </a:pPr>
            <a:r>
              <a:rPr lang="en-US" dirty="0" smtClean="0">
                <a:solidFill>
                  <a:srgbClr val="00B0F0"/>
                </a:solidFill>
              </a:rPr>
              <a:t>Bundle bundle = </a:t>
            </a:r>
            <a:r>
              <a:rPr lang="en-US" dirty="0" err="1" smtClean="0">
                <a:solidFill>
                  <a:srgbClr val="00B0F0"/>
                </a:solidFill>
              </a:rPr>
              <a:t>intent.getExtras</a:t>
            </a:r>
            <a:r>
              <a:rPr lang="en-US" dirty="0" smtClean="0">
                <a:solidFill>
                  <a:srgbClr val="00B0F0"/>
                </a:solidFill>
              </a:rPr>
              <a:t>();</a:t>
            </a:r>
          </a:p>
          <a:p>
            <a:pPr lvl="1">
              <a:buNone/>
            </a:pPr>
            <a:r>
              <a:rPr lang="en-US" dirty="0" smtClean="0">
                <a:solidFill>
                  <a:srgbClr val="00B0F0"/>
                </a:solidFill>
              </a:rPr>
              <a:t>if (bundle != null) {</a:t>
            </a:r>
          </a:p>
          <a:p>
            <a:pPr lvl="2">
              <a:buNone/>
            </a:pPr>
            <a:r>
              <a:rPr lang="nl-NL" dirty="0" smtClean="0">
                <a:solidFill>
                  <a:srgbClr val="00B0F0"/>
                </a:solidFill>
              </a:rPr>
              <a:t>Object[] pdus = (Object[]) bundle.get(</a:t>
            </a:r>
            <a:r>
              <a:rPr lang="nl-NL" b="1" dirty="0" smtClean="0">
                <a:solidFill>
                  <a:srgbClr val="00B0F0"/>
                </a:solidFill>
              </a:rPr>
              <a:t>"pdus");</a:t>
            </a:r>
          </a:p>
          <a:p>
            <a:pPr lvl="2">
              <a:buNone/>
            </a:pPr>
            <a:r>
              <a:rPr lang="en-US" dirty="0" err="1" smtClean="0">
                <a:solidFill>
                  <a:srgbClr val="00B0F0"/>
                </a:solidFill>
              </a:rPr>
              <a:t>SmsMessage</a:t>
            </a:r>
            <a:r>
              <a:rPr lang="en-US" dirty="0" smtClean="0">
                <a:solidFill>
                  <a:srgbClr val="00B0F0"/>
                </a:solidFill>
              </a:rPr>
              <a:t>[] messages = new </a:t>
            </a:r>
            <a:r>
              <a:rPr lang="en-US" dirty="0" err="1" smtClean="0">
                <a:solidFill>
                  <a:srgbClr val="00B0F0"/>
                </a:solidFill>
              </a:rPr>
              <a:t>SmsMessage</a:t>
            </a:r>
            <a:r>
              <a:rPr lang="en-US" dirty="0" smtClean="0">
                <a:solidFill>
                  <a:srgbClr val="00B0F0"/>
                </a:solidFill>
              </a:rPr>
              <a:t>[</a:t>
            </a:r>
            <a:r>
              <a:rPr lang="en-US" dirty="0" err="1" smtClean="0">
                <a:solidFill>
                  <a:srgbClr val="00B0F0"/>
                </a:solidFill>
              </a:rPr>
              <a:t>pdus.length</a:t>
            </a:r>
            <a:r>
              <a:rPr lang="en-US" dirty="0" smtClean="0">
                <a:solidFill>
                  <a:srgbClr val="00B0F0"/>
                </a:solidFill>
              </a:rPr>
              <a:t>];</a:t>
            </a:r>
          </a:p>
          <a:p>
            <a:pPr lvl="2">
              <a:buNone/>
            </a:pPr>
            <a:r>
              <a:rPr lang="nn-NO" dirty="0" smtClean="0">
                <a:solidFill>
                  <a:srgbClr val="00B0F0"/>
                </a:solidFill>
              </a:rPr>
              <a:t>for (int i = 0; i &lt; pdus.length; i++)</a:t>
            </a:r>
          </a:p>
          <a:p>
            <a:pPr lvl="2">
              <a:buNone/>
            </a:pPr>
            <a:r>
              <a:rPr lang="en-US" dirty="0" smtClean="0">
                <a:solidFill>
                  <a:srgbClr val="00B0F0"/>
                </a:solidFill>
              </a:rPr>
              <a:t>	messages[</a:t>
            </a:r>
            <a:r>
              <a:rPr lang="en-US" dirty="0" err="1" smtClean="0">
                <a:solidFill>
                  <a:srgbClr val="00B0F0"/>
                </a:solidFill>
              </a:rPr>
              <a:t>i</a:t>
            </a:r>
            <a:r>
              <a:rPr lang="en-US" dirty="0" smtClean="0">
                <a:solidFill>
                  <a:srgbClr val="00B0F0"/>
                </a:solidFill>
              </a:rPr>
              <a:t>] = </a:t>
            </a:r>
            <a:r>
              <a:rPr lang="en-US" dirty="0" err="1" smtClean="0">
                <a:solidFill>
                  <a:srgbClr val="00B0F0"/>
                </a:solidFill>
              </a:rPr>
              <a:t>SmsMessage.createFromPdu</a:t>
            </a:r>
            <a:r>
              <a:rPr lang="en-US" dirty="0" smtClean="0">
                <a:solidFill>
                  <a:srgbClr val="00B0F0"/>
                </a:solidFill>
              </a:rPr>
              <a:t>((byte[]) </a:t>
            </a:r>
            <a:r>
              <a:rPr lang="en-US" dirty="0" err="1" smtClean="0">
                <a:solidFill>
                  <a:srgbClr val="00B0F0"/>
                </a:solidFill>
              </a:rPr>
              <a:t>pdus</a:t>
            </a:r>
            <a:r>
              <a:rPr lang="en-US" dirty="0" smtClean="0">
                <a:solidFill>
                  <a:srgbClr val="00B0F0"/>
                </a:solidFill>
              </a:rPr>
              <a:t>[</a:t>
            </a:r>
            <a:r>
              <a:rPr lang="en-US" dirty="0" err="1" smtClean="0">
                <a:solidFill>
                  <a:srgbClr val="00B0F0"/>
                </a:solidFill>
              </a:rPr>
              <a:t>i</a:t>
            </a:r>
            <a:r>
              <a:rPr lang="en-US" dirty="0" smtClean="0">
                <a:solidFill>
                  <a:srgbClr val="00B0F0"/>
                </a:solidFill>
              </a:rPr>
              <a:t>]);</a:t>
            </a:r>
          </a:p>
          <a:p>
            <a:pPr lvl="1">
              <a:buNone/>
            </a:pPr>
            <a:r>
              <a:rPr lang="en-US" dirty="0" smtClean="0">
                <a:solidFill>
                  <a:srgbClr val="00B0F0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Example of Incoming SMS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56792"/>
            <a:ext cx="8153400" cy="4539208"/>
          </a:xfrm>
        </p:spPr>
        <p:txBody>
          <a:bodyPr>
            <a:noAutofit/>
          </a:bodyPr>
          <a:lstStyle/>
          <a:p>
            <a:r>
              <a:rPr lang="en-US" sz="2400" dirty="0" smtClean="0"/>
              <a:t>Register the Broadcast Receiver using an Intent Filter that listens for the </a:t>
            </a:r>
            <a:r>
              <a:rPr lang="en-US" sz="2400" dirty="0" err="1" smtClean="0"/>
              <a:t>android.provider.Telephony.SMS_RECEIVED</a:t>
            </a:r>
            <a:r>
              <a:rPr lang="en-US" sz="2400" dirty="0" smtClean="0"/>
              <a:t> action String.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Broadcast Receiver implementation whose </a:t>
            </a:r>
            <a:r>
              <a:rPr lang="en-US" sz="2400" dirty="0" err="1" smtClean="0"/>
              <a:t>onReceive</a:t>
            </a:r>
            <a:r>
              <a:rPr lang="en-US" sz="2400" dirty="0" smtClean="0"/>
              <a:t> handler checks incoming SMS texts that start with the string @echo, and then sends the same text back to the number that sent it.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998" y="2780928"/>
            <a:ext cx="800345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5394164"/>
            <a:ext cx="792088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Example of Incoming SMS Messages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98" y="1340768"/>
            <a:ext cx="7720342" cy="546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EMail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private void </a:t>
            </a:r>
            <a:r>
              <a:rPr lang="en-US" dirty="0" err="1" smtClean="0"/>
              <a:t>sendEmail</a:t>
            </a:r>
            <a:r>
              <a:rPr lang="en-US" dirty="0" smtClean="0"/>
              <a:t>(String[] </a:t>
            </a:r>
            <a:r>
              <a:rPr lang="en-US" dirty="0" err="1" smtClean="0"/>
              <a:t>emailAddresses</a:t>
            </a:r>
            <a:r>
              <a:rPr lang="en-US" dirty="0" smtClean="0"/>
              <a:t>, String[] </a:t>
            </a:r>
            <a:r>
              <a:rPr lang="en-US" dirty="0" err="1" smtClean="0"/>
              <a:t>carbonCopies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String subject, String message)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 lvl="1">
              <a:buNone/>
            </a:pPr>
            <a:r>
              <a:rPr lang="en-US" dirty="0" smtClean="0"/>
              <a:t>Intent </a:t>
            </a:r>
            <a:r>
              <a:rPr lang="en-US" dirty="0" err="1" smtClean="0"/>
              <a:t>emailIntent</a:t>
            </a:r>
            <a:r>
              <a:rPr lang="en-US" dirty="0" smtClean="0"/>
              <a:t> = new Intent(</a:t>
            </a:r>
            <a:r>
              <a:rPr lang="en-US" dirty="0" err="1" smtClean="0"/>
              <a:t>Intent.ACTION_SEND</a:t>
            </a:r>
            <a:r>
              <a:rPr lang="en-US" dirty="0" smtClean="0"/>
              <a:t>);</a:t>
            </a:r>
          </a:p>
          <a:p>
            <a:pPr lvl="1">
              <a:buNone/>
            </a:pPr>
            <a:r>
              <a:rPr lang="en-US" dirty="0" err="1" smtClean="0"/>
              <a:t>emailIntent.setData</a:t>
            </a:r>
            <a:r>
              <a:rPr lang="en-US" dirty="0" smtClean="0"/>
              <a:t>(</a:t>
            </a:r>
            <a:r>
              <a:rPr lang="en-US" dirty="0" err="1" smtClean="0"/>
              <a:t>Uri.parse</a:t>
            </a:r>
            <a:r>
              <a:rPr lang="en-US" dirty="0" smtClean="0"/>
              <a:t>(“mailto:”));</a:t>
            </a:r>
          </a:p>
          <a:p>
            <a:pPr lvl="1">
              <a:buNone/>
            </a:pPr>
            <a:r>
              <a:rPr lang="en-US" dirty="0" smtClean="0"/>
              <a:t>String[] to = </a:t>
            </a:r>
            <a:r>
              <a:rPr lang="en-US" dirty="0" err="1" smtClean="0"/>
              <a:t>emailAddresses</a:t>
            </a:r>
            <a:r>
              <a:rPr lang="en-US" dirty="0" smtClean="0"/>
              <a:t>;</a:t>
            </a:r>
          </a:p>
          <a:p>
            <a:pPr lvl="1">
              <a:buNone/>
            </a:pPr>
            <a:r>
              <a:rPr lang="en-US" dirty="0" smtClean="0"/>
              <a:t>String[] cc = </a:t>
            </a:r>
            <a:r>
              <a:rPr lang="en-US" dirty="0" err="1" smtClean="0"/>
              <a:t>carbonCopies</a:t>
            </a:r>
            <a:r>
              <a:rPr lang="en-US" dirty="0" smtClean="0"/>
              <a:t>;</a:t>
            </a:r>
          </a:p>
          <a:p>
            <a:pPr lvl="1">
              <a:buNone/>
            </a:pPr>
            <a:r>
              <a:rPr lang="en-US" dirty="0" err="1" smtClean="0"/>
              <a:t>emailIntent.putExtra</a:t>
            </a:r>
            <a:r>
              <a:rPr lang="en-US" dirty="0" smtClean="0"/>
              <a:t>(</a:t>
            </a:r>
            <a:r>
              <a:rPr lang="en-US" dirty="0" err="1" smtClean="0"/>
              <a:t>Intent.EXTRA_EMAIL</a:t>
            </a:r>
            <a:r>
              <a:rPr lang="en-US" dirty="0" smtClean="0"/>
              <a:t>, to);</a:t>
            </a:r>
          </a:p>
          <a:p>
            <a:pPr lvl="1">
              <a:buNone/>
            </a:pPr>
            <a:r>
              <a:rPr lang="en-US" dirty="0" err="1" smtClean="0"/>
              <a:t>emailIntent.putExtra</a:t>
            </a:r>
            <a:r>
              <a:rPr lang="en-US" dirty="0" smtClean="0"/>
              <a:t>(</a:t>
            </a:r>
            <a:r>
              <a:rPr lang="en-US" dirty="0" err="1" smtClean="0"/>
              <a:t>Intent.EXTRA_CC</a:t>
            </a:r>
            <a:r>
              <a:rPr lang="en-US" dirty="0" smtClean="0"/>
              <a:t>, cc);</a:t>
            </a:r>
          </a:p>
          <a:p>
            <a:pPr lvl="1">
              <a:buNone/>
            </a:pPr>
            <a:r>
              <a:rPr lang="en-US" dirty="0" err="1" smtClean="0"/>
              <a:t>emailIntent.putExtra</a:t>
            </a:r>
            <a:r>
              <a:rPr lang="en-US" dirty="0" smtClean="0"/>
              <a:t>(</a:t>
            </a:r>
            <a:r>
              <a:rPr lang="en-US" dirty="0" err="1" smtClean="0"/>
              <a:t>Intent.EXTRA_SUBJECT</a:t>
            </a:r>
            <a:r>
              <a:rPr lang="en-US" dirty="0" smtClean="0"/>
              <a:t>, subject);</a:t>
            </a:r>
          </a:p>
          <a:p>
            <a:pPr lvl="1">
              <a:buNone/>
            </a:pPr>
            <a:r>
              <a:rPr lang="en-US" dirty="0" err="1" smtClean="0"/>
              <a:t>emailIntent.putExtra</a:t>
            </a:r>
            <a:r>
              <a:rPr lang="en-US" dirty="0" smtClean="0"/>
              <a:t>(</a:t>
            </a:r>
            <a:r>
              <a:rPr lang="en-US" dirty="0" err="1" smtClean="0"/>
              <a:t>Intent.EXTRA_TEXT</a:t>
            </a:r>
            <a:r>
              <a:rPr lang="en-US" dirty="0" smtClean="0"/>
              <a:t>, message);</a:t>
            </a:r>
          </a:p>
          <a:p>
            <a:pPr lvl="1">
              <a:buNone/>
            </a:pPr>
            <a:r>
              <a:rPr lang="en-US" dirty="0" err="1" smtClean="0"/>
              <a:t>emailIntent.setType</a:t>
            </a:r>
            <a:r>
              <a:rPr lang="en-US" dirty="0" smtClean="0"/>
              <a:t>(“message/rfc822”);</a:t>
            </a:r>
          </a:p>
          <a:p>
            <a:pPr lvl="1">
              <a:buNone/>
            </a:pPr>
            <a:r>
              <a:rPr lang="en-US" dirty="0" err="1" smtClean="0"/>
              <a:t>startActivity</a:t>
            </a:r>
            <a:r>
              <a:rPr lang="en-US" dirty="0" smtClean="0"/>
              <a:t>(</a:t>
            </a:r>
            <a:r>
              <a:rPr lang="en-US" dirty="0" err="1" smtClean="0"/>
              <a:t>Intent.createChooser</a:t>
            </a:r>
            <a:r>
              <a:rPr lang="en-US" dirty="0" smtClean="0"/>
              <a:t>(</a:t>
            </a:r>
            <a:r>
              <a:rPr lang="en-US" dirty="0" err="1" smtClean="0"/>
              <a:t>emailIntent</a:t>
            </a:r>
            <a:r>
              <a:rPr lang="en-US" dirty="0" smtClean="0"/>
              <a:t>, “Email”));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SMS sends short text messages between mobile phones.</a:t>
            </a:r>
          </a:p>
          <a:p>
            <a:pPr lvl="1"/>
            <a:r>
              <a:rPr lang="en-US" dirty="0" smtClean="0"/>
              <a:t>Supports sending both text messages and data messages</a:t>
            </a:r>
          </a:p>
          <a:p>
            <a:r>
              <a:rPr lang="en-US" dirty="0" smtClean="0"/>
              <a:t>MMS (multimedia messaging service) messages have allowed users to send and receive messages that include multimedia attachments such as photos, videos, and audio.</a:t>
            </a:r>
          </a:p>
          <a:p>
            <a:r>
              <a:rPr lang="en-US" dirty="0" smtClean="0"/>
              <a:t>Using the </a:t>
            </a:r>
            <a:r>
              <a:rPr lang="en-US" b="1" dirty="0" err="1" smtClean="0"/>
              <a:t>SMSManager</a:t>
            </a:r>
            <a:r>
              <a:rPr lang="en-US" b="1" dirty="0" smtClean="0"/>
              <a:t>, </a:t>
            </a:r>
            <a:r>
              <a:rPr lang="en-US" dirty="0" smtClean="0"/>
              <a:t>you can replace the native SMS application to send text messages, react to incoming texts, or use SMS as a data transport layer. </a:t>
            </a:r>
          </a:p>
          <a:p>
            <a:r>
              <a:rPr lang="en-US" dirty="0" smtClean="0"/>
              <a:t>Use the </a:t>
            </a:r>
            <a:r>
              <a:rPr lang="en-US" b="1" dirty="0" smtClean="0"/>
              <a:t>SEND </a:t>
            </a:r>
            <a:r>
              <a:rPr lang="en-US" dirty="0" smtClean="0"/>
              <a:t>and</a:t>
            </a:r>
            <a:r>
              <a:rPr lang="en-US" b="1" dirty="0" smtClean="0"/>
              <a:t> SEND_TO </a:t>
            </a:r>
            <a:r>
              <a:rPr lang="en-US" dirty="0" smtClean="0"/>
              <a:t>actions in Intents to send both SMS and MMS messages using a messaging application installed on the device.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Sending SMS/MMS thru Native App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332856"/>
          </a:xfrm>
        </p:spPr>
        <p:txBody>
          <a:bodyPr>
            <a:normAutofit/>
          </a:bodyPr>
          <a:lstStyle/>
          <a:p>
            <a:r>
              <a:rPr lang="en-US" dirty="0" smtClean="0"/>
              <a:t>Use Intent with </a:t>
            </a:r>
            <a:r>
              <a:rPr lang="en-US" b="1" dirty="0" err="1" smtClean="0">
                <a:solidFill>
                  <a:srgbClr val="00B0F0"/>
                </a:solidFill>
              </a:rPr>
              <a:t>Intent.ACTION_SENDTO</a:t>
            </a:r>
            <a:r>
              <a:rPr lang="en-US" b="1" dirty="0" smtClean="0"/>
              <a:t> </a:t>
            </a:r>
            <a:r>
              <a:rPr lang="en-US" dirty="0" smtClean="0"/>
              <a:t>action</a:t>
            </a:r>
            <a:r>
              <a:rPr lang="en-US" b="1" dirty="0" smtClean="0"/>
              <a:t>:</a:t>
            </a:r>
          </a:p>
          <a:p>
            <a:pPr lvl="1"/>
            <a:r>
              <a:rPr lang="en-US" dirty="0" smtClean="0"/>
              <a:t>Specify a target number using </a:t>
            </a:r>
            <a:r>
              <a:rPr lang="en-US" b="1" dirty="0" err="1" smtClean="0">
                <a:solidFill>
                  <a:srgbClr val="00B0F0"/>
                </a:solidFill>
              </a:rPr>
              <a:t>sms</a:t>
            </a:r>
            <a:r>
              <a:rPr lang="en-US" b="1" dirty="0" smtClean="0">
                <a:solidFill>
                  <a:srgbClr val="00B0F0"/>
                </a:solidFill>
              </a:rPr>
              <a:t>: schema </a:t>
            </a:r>
            <a:r>
              <a:rPr lang="en-US" dirty="0" smtClean="0"/>
              <a:t>notation as the</a:t>
            </a:r>
            <a:r>
              <a:rPr lang="en-US" b="1" dirty="0" smtClean="0"/>
              <a:t> </a:t>
            </a:r>
            <a:r>
              <a:rPr lang="en-US" dirty="0" smtClean="0"/>
              <a:t>Intent data.</a:t>
            </a:r>
          </a:p>
          <a:p>
            <a:pPr lvl="1"/>
            <a:r>
              <a:rPr lang="en-US" dirty="0" smtClean="0"/>
              <a:t>Include the message you want to send within the Intent payload using an </a:t>
            </a:r>
            <a:r>
              <a:rPr lang="en-US" b="1" dirty="0" err="1" smtClean="0">
                <a:solidFill>
                  <a:srgbClr val="00B0F0"/>
                </a:solidFill>
              </a:rPr>
              <a:t>sms_body</a:t>
            </a:r>
            <a:r>
              <a:rPr lang="en-US" b="1" dirty="0" smtClean="0">
                <a:solidFill>
                  <a:srgbClr val="00B0F0"/>
                </a:solidFill>
              </a:rPr>
              <a:t> extra</a:t>
            </a:r>
            <a:r>
              <a:rPr lang="en-US" b="1" dirty="0" smtClean="0"/>
              <a:t>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87624" y="4581128"/>
            <a:ext cx="7200800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Intent </a:t>
            </a:r>
            <a:r>
              <a:rPr lang="en-US" dirty="0" err="1" smtClean="0"/>
              <a:t>smsIntent</a:t>
            </a:r>
            <a:r>
              <a:rPr lang="en-US" dirty="0" smtClean="0"/>
              <a:t> = new Intent(</a:t>
            </a:r>
            <a:r>
              <a:rPr lang="en-US" dirty="0" err="1" smtClean="0"/>
              <a:t>Intent.ACTION_SENDTO</a:t>
            </a:r>
            <a:r>
              <a:rPr lang="en-US" dirty="0" smtClean="0"/>
              <a:t>, </a:t>
            </a:r>
            <a:r>
              <a:rPr lang="en-US" dirty="0" err="1" smtClean="0"/>
              <a:t>Uri.parse</a:t>
            </a:r>
            <a:r>
              <a:rPr lang="en-US" dirty="0" smtClean="0"/>
              <a:t>("sms:55512345"));</a:t>
            </a:r>
          </a:p>
          <a:p>
            <a:r>
              <a:rPr lang="en-US" dirty="0" err="1" smtClean="0"/>
              <a:t>smsIntent.putExtra</a:t>
            </a:r>
            <a:r>
              <a:rPr lang="en-US" dirty="0" smtClean="0"/>
              <a:t>("</a:t>
            </a:r>
            <a:r>
              <a:rPr lang="en-US" dirty="0" err="1" smtClean="0"/>
              <a:t>sms_body</a:t>
            </a:r>
            <a:r>
              <a:rPr lang="en-US" dirty="0" smtClean="0"/>
              <a:t>", "Press send to send me");</a:t>
            </a:r>
          </a:p>
          <a:p>
            <a:r>
              <a:rPr lang="en-US" dirty="0" err="1" smtClean="0"/>
              <a:t>startActivity</a:t>
            </a:r>
            <a:r>
              <a:rPr lang="en-US" dirty="0" smtClean="0"/>
              <a:t>(</a:t>
            </a:r>
            <a:r>
              <a:rPr lang="en-US" dirty="0" err="1" smtClean="0"/>
              <a:t>smsIntent</a:t>
            </a:r>
            <a:r>
              <a:rPr lang="en-US" dirty="0" smtClean="0"/>
              <a:t>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Sending SMS/MMS thru Native App (2)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9552" y="2132856"/>
            <a:ext cx="4572000" cy="17543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US" b="1" dirty="0" smtClean="0"/>
              <a:t>Intent </a:t>
            </a:r>
            <a:r>
              <a:rPr lang="en-US" b="1" dirty="0" err="1" smtClean="0"/>
              <a:t>i</a:t>
            </a:r>
            <a:r>
              <a:rPr lang="en-US" b="1" dirty="0" smtClean="0"/>
              <a:t> = new</a:t>
            </a:r>
          </a:p>
          <a:p>
            <a:r>
              <a:rPr lang="en-US" b="1" dirty="0" smtClean="0"/>
              <a:t>Intent(</a:t>
            </a:r>
            <a:r>
              <a:rPr lang="en-US" b="1" dirty="0" err="1" smtClean="0"/>
              <a:t>android.content.Intent.ACTION_VIEW</a:t>
            </a:r>
            <a:r>
              <a:rPr lang="en-US" b="1" dirty="0" smtClean="0"/>
              <a:t>);</a:t>
            </a:r>
          </a:p>
          <a:p>
            <a:r>
              <a:rPr lang="en-US" b="1" dirty="0" err="1" smtClean="0"/>
              <a:t>i.putExtra</a:t>
            </a:r>
            <a:r>
              <a:rPr lang="en-US" b="1" dirty="0" smtClean="0"/>
              <a:t>(“address”, “5556; 5558; 5560”);</a:t>
            </a:r>
          </a:p>
          <a:p>
            <a:r>
              <a:rPr lang="en-US" b="1" dirty="0" err="1" smtClean="0"/>
              <a:t>i.putExtra</a:t>
            </a:r>
            <a:r>
              <a:rPr lang="en-US" b="1" dirty="0" smtClean="0"/>
              <a:t>(“</a:t>
            </a:r>
            <a:r>
              <a:rPr lang="en-US" b="1" dirty="0" err="1" smtClean="0"/>
              <a:t>sms_body</a:t>
            </a:r>
            <a:r>
              <a:rPr lang="en-US" b="1" dirty="0" smtClean="0"/>
              <a:t>”, “Hello my friends!”);</a:t>
            </a:r>
          </a:p>
          <a:p>
            <a:r>
              <a:rPr lang="en-US" b="1" dirty="0" err="1" smtClean="0"/>
              <a:t>i.setType</a:t>
            </a:r>
            <a:r>
              <a:rPr lang="en-US" b="1" dirty="0" smtClean="0"/>
              <a:t>(“</a:t>
            </a:r>
            <a:r>
              <a:rPr lang="en-US" b="1" dirty="0" err="1" smtClean="0"/>
              <a:t>vnd.android</a:t>
            </a:r>
            <a:r>
              <a:rPr lang="en-US" b="1" dirty="0" smtClean="0"/>
              <a:t>-dir/mms-</a:t>
            </a:r>
            <a:r>
              <a:rPr lang="en-US" b="1" dirty="0" err="1" smtClean="0"/>
              <a:t>sms</a:t>
            </a:r>
            <a:r>
              <a:rPr lang="en-US" b="1" dirty="0" smtClean="0"/>
              <a:t>”);</a:t>
            </a:r>
          </a:p>
          <a:p>
            <a:r>
              <a:rPr lang="en-US" b="1" dirty="0" err="1" smtClean="0"/>
              <a:t>startActivity</a:t>
            </a:r>
            <a:r>
              <a:rPr lang="en-US" b="1" dirty="0" smtClean="0"/>
              <a:t>(</a:t>
            </a:r>
            <a:r>
              <a:rPr lang="en-US" b="1" dirty="0" err="1" smtClean="0"/>
              <a:t>i</a:t>
            </a:r>
            <a:r>
              <a:rPr lang="en-US" b="1" dirty="0" smtClean="0"/>
              <a:t>);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772816"/>
            <a:ext cx="2629100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Sending SMS/MMS thru Native App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919792" cy="175679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You can also attach files (effectively creating an MMS message) to your messages </a:t>
            </a:r>
          </a:p>
          <a:p>
            <a:pPr lvl="1"/>
            <a:r>
              <a:rPr lang="en-US" dirty="0" smtClean="0"/>
              <a:t>Add an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Intent.EXTRA_STREAM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with the URI of the resource to attach.</a:t>
            </a:r>
          </a:p>
          <a:p>
            <a:pPr lvl="1"/>
            <a:r>
              <a:rPr lang="en-US" dirty="0" smtClean="0"/>
              <a:t>Set the Intent </a:t>
            </a:r>
            <a:r>
              <a:rPr lang="en-US" b="1" dirty="0" smtClean="0">
                <a:solidFill>
                  <a:srgbClr val="00B0F0"/>
                </a:solidFill>
              </a:rPr>
              <a:t>type</a:t>
            </a:r>
            <a:r>
              <a:rPr lang="en-US" b="1" dirty="0" smtClean="0"/>
              <a:t> </a:t>
            </a:r>
            <a:r>
              <a:rPr lang="en-US" dirty="0" smtClean="0"/>
              <a:t>to the </a:t>
            </a:r>
            <a:r>
              <a:rPr lang="en-US" b="1" dirty="0" smtClean="0">
                <a:solidFill>
                  <a:srgbClr val="00B0F0"/>
                </a:solidFill>
              </a:rPr>
              <a:t>mime-type</a:t>
            </a:r>
            <a:r>
              <a:rPr lang="en-US" b="1" dirty="0" smtClean="0"/>
              <a:t> </a:t>
            </a:r>
            <a:r>
              <a:rPr lang="en-US" dirty="0" smtClean="0"/>
              <a:t>of the attached resource</a:t>
            </a:r>
            <a:r>
              <a:rPr lang="en-US" b="1" dirty="0" smtClean="0"/>
              <a:t>.</a:t>
            </a:r>
          </a:p>
          <a:p>
            <a:pPr lvl="1"/>
            <a:r>
              <a:rPr lang="en-US" dirty="0" smtClean="0"/>
              <a:t>Use </a:t>
            </a:r>
            <a:r>
              <a:rPr lang="en-US" b="1" dirty="0" smtClean="0">
                <a:solidFill>
                  <a:srgbClr val="00B0F0"/>
                </a:solidFill>
              </a:rPr>
              <a:t>ACTION_SEND</a:t>
            </a:r>
            <a:r>
              <a:rPr lang="en-US" b="1" dirty="0" smtClean="0"/>
              <a:t> </a:t>
            </a:r>
            <a:r>
              <a:rPr lang="en-US" dirty="0" smtClean="0"/>
              <a:t>and include the target phone number as an address extra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55576" y="3717032"/>
            <a:ext cx="7632848" cy="258532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// Get the URI of a piece of media to attach.</a:t>
            </a:r>
          </a:p>
          <a:p>
            <a:r>
              <a:rPr lang="en-US" dirty="0" smtClean="0"/>
              <a:t>Uri </a:t>
            </a:r>
            <a:r>
              <a:rPr lang="en-US" dirty="0" err="1" smtClean="0"/>
              <a:t>attached_Uri</a:t>
            </a:r>
            <a:r>
              <a:rPr lang="en-US" dirty="0" smtClean="0"/>
              <a:t> = </a:t>
            </a:r>
            <a:r>
              <a:rPr lang="en-US" dirty="0" err="1" smtClean="0"/>
              <a:t>Uri.parse</a:t>
            </a:r>
            <a:r>
              <a:rPr lang="en-US" dirty="0" smtClean="0"/>
              <a:t>("content://media/external/images/media/1");</a:t>
            </a:r>
          </a:p>
          <a:p>
            <a:r>
              <a:rPr lang="en-US" dirty="0" smtClean="0"/>
              <a:t>// Create a new MMS intent</a:t>
            </a:r>
          </a:p>
          <a:p>
            <a:r>
              <a:rPr lang="en-US" dirty="0" smtClean="0"/>
              <a:t>Intent </a:t>
            </a:r>
            <a:r>
              <a:rPr lang="en-US" dirty="0" err="1" smtClean="0"/>
              <a:t>mmsIntent</a:t>
            </a:r>
            <a:r>
              <a:rPr lang="en-US" dirty="0" smtClean="0"/>
              <a:t> = new Intent(</a:t>
            </a:r>
            <a:r>
              <a:rPr lang="en-US" dirty="0" err="1" smtClean="0"/>
              <a:t>Intent.ACTION_SEND</a:t>
            </a:r>
            <a:r>
              <a:rPr lang="en-US" dirty="0" smtClean="0"/>
              <a:t>, </a:t>
            </a:r>
            <a:r>
              <a:rPr lang="en-US" dirty="0" err="1" smtClean="0"/>
              <a:t>attached_Uri</a:t>
            </a:r>
            <a:r>
              <a:rPr lang="en-US" dirty="0" smtClean="0"/>
              <a:t>);</a:t>
            </a:r>
          </a:p>
          <a:p>
            <a:r>
              <a:rPr lang="en-US" dirty="0" err="1" smtClean="0"/>
              <a:t>mmsIntent.putExtra</a:t>
            </a:r>
            <a:r>
              <a:rPr lang="en-US" dirty="0" smtClean="0"/>
              <a:t>("</a:t>
            </a:r>
            <a:r>
              <a:rPr lang="en-US" dirty="0" err="1" smtClean="0"/>
              <a:t>sms_body</a:t>
            </a:r>
            <a:r>
              <a:rPr lang="en-US" dirty="0" smtClean="0"/>
              <a:t>", "Please see the attached image");</a:t>
            </a:r>
          </a:p>
          <a:p>
            <a:r>
              <a:rPr lang="en-US" dirty="0" err="1" smtClean="0"/>
              <a:t>mmsIntent.putExtra</a:t>
            </a:r>
            <a:r>
              <a:rPr lang="en-US" dirty="0" smtClean="0"/>
              <a:t>("address", "07912355432");</a:t>
            </a:r>
          </a:p>
          <a:p>
            <a:r>
              <a:rPr lang="en-US" dirty="0" err="1" smtClean="0"/>
              <a:t>mmsIntent.putExtra</a:t>
            </a:r>
            <a:r>
              <a:rPr lang="en-US" dirty="0" smtClean="0"/>
              <a:t>(</a:t>
            </a:r>
            <a:r>
              <a:rPr lang="en-US" dirty="0" err="1" smtClean="0"/>
              <a:t>Intent.EXTRA_STREAM</a:t>
            </a:r>
            <a:r>
              <a:rPr lang="en-US" dirty="0" smtClean="0"/>
              <a:t>, </a:t>
            </a:r>
            <a:r>
              <a:rPr lang="en-US" dirty="0" err="1" smtClean="0"/>
              <a:t>attached_Uri</a:t>
            </a:r>
            <a:r>
              <a:rPr lang="en-US" dirty="0" smtClean="0"/>
              <a:t>);</a:t>
            </a:r>
          </a:p>
          <a:p>
            <a:r>
              <a:rPr lang="en-US" dirty="0" err="1" smtClean="0"/>
              <a:t>mmsIntent.setType</a:t>
            </a:r>
            <a:r>
              <a:rPr lang="en-US" dirty="0" smtClean="0"/>
              <a:t>("image/</a:t>
            </a:r>
            <a:r>
              <a:rPr lang="en-US" dirty="0" err="1" smtClean="0"/>
              <a:t>png</a:t>
            </a:r>
            <a:r>
              <a:rPr lang="en-US" dirty="0" smtClean="0"/>
              <a:t>");</a:t>
            </a:r>
          </a:p>
          <a:p>
            <a:r>
              <a:rPr lang="en-US" dirty="0" err="1" smtClean="0"/>
              <a:t>startActivity</a:t>
            </a:r>
            <a:r>
              <a:rPr lang="en-US" dirty="0" smtClean="0"/>
              <a:t>(</a:t>
            </a:r>
            <a:r>
              <a:rPr lang="en-US" dirty="0" err="1" smtClean="0"/>
              <a:t>mmsIntent</a:t>
            </a:r>
            <a:r>
              <a:rPr lang="en-US" dirty="0" smtClean="0"/>
              <a:t>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Sending SMS Manually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748464" cy="4495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SMS messaging in Android is handled by the </a:t>
            </a:r>
            <a:r>
              <a:rPr lang="en-US" b="1" dirty="0" err="1" smtClean="0"/>
              <a:t>SmsManager</a:t>
            </a:r>
            <a:r>
              <a:rPr lang="en-US" b="1" dirty="0" smtClean="0"/>
              <a:t>.</a:t>
            </a:r>
          </a:p>
          <a:p>
            <a:pPr lvl="1">
              <a:buNone/>
            </a:pPr>
            <a:r>
              <a:rPr lang="en-US" sz="2100" dirty="0" smtClean="0">
                <a:solidFill>
                  <a:srgbClr val="00B0F0"/>
                </a:solidFill>
              </a:rPr>
              <a:t>   </a:t>
            </a:r>
            <a:r>
              <a:rPr lang="en-US" sz="2100" dirty="0" err="1" smtClean="0">
                <a:solidFill>
                  <a:srgbClr val="00B0F0"/>
                </a:solidFill>
              </a:rPr>
              <a:t>SmsManager</a:t>
            </a:r>
            <a:r>
              <a:rPr lang="en-US" sz="2100" dirty="0" smtClean="0">
                <a:solidFill>
                  <a:srgbClr val="00B0F0"/>
                </a:solidFill>
              </a:rPr>
              <a:t> </a:t>
            </a:r>
            <a:r>
              <a:rPr lang="en-US" sz="2100" dirty="0" err="1" smtClean="0">
                <a:solidFill>
                  <a:srgbClr val="00B0F0"/>
                </a:solidFill>
              </a:rPr>
              <a:t>smsManager</a:t>
            </a:r>
            <a:r>
              <a:rPr lang="en-US" sz="2100" dirty="0" smtClean="0">
                <a:solidFill>
                  <a:srgbClr val="00B0F0"/>
                </a:solidFill>
              </a:rPr>
              <a:t> = </a:t>
            </a:r>
            <a:r>
              <a:rPr lang="en-US" sz="2100" dirty="0" err="1" smtClean="0">
                <a:solidFill>
                  <a:srgbClr val="00B0F0"/>
                </a:solidFill>
              </a:rPr>
              <a:t>SmsManager.getDefault</a:t>
            </a:r>
            <a:r>
              <a:rPr lang="en-US" sz="2100" dirty="0" smtClean="0">
                <a:solidFill>
                  <a:srgbClr val="00B0F0"/>
                </a:solidFill>
              </a:rPr>
              <a:t>();</a:t>
            </a:r>
          </a:p>
          <a:p>
            <a:r>
              <a:rPr lang="en-US" dirty="0" smtClean="0"/>
              <a:t>Specify the </a:t>
            </a:r>
            <a:r>
              <a:rPr lang="en-US" b="1" dirty="0" smtClean="0"/>
              <a:t>SEND_SMS </a:t>
            </a:r>
            <a:r>
              <a:rPr lang="en-US" dirty="0" smtClean="0"/>
              <a:t>uses-permission</a:t>
            </a:r>
            <a:r>
              <a:rPr lang="en-US" b="1" dirty="0" smtClean="0"/>
              <a:t>.</a:t>
            </a:r>
          </a:p>
          <a:p>
            <a:pPr lvl="1"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&lt;uses-permission </a:t>
            </a:r>
            <a:r>
              <a:rPr lang="en-US" sz="2400" dirty="0" err="1" smtClean="0">
                <a:solidFill>
                  <a:srgbClr val="00B0F0"/>
                </a:solidFill>
              </a:rPr>
              <a:t>android:name</a:t>
            </a:r>
            <a:r>
              <a:rPr lang="en-US" sz="2400" dirty="0" smtClean="0">
                <a:solidFill>
                  <a:srgbClr val="00B0F0"/>
                </a:solidFill>
              </a:rPr>
              <a:t>="</a:t>
            </a:r>
            <a:r>
              <a:rPr lang="en-US" sz="2400" dirty="0" err="1" smtClean="0">
                <a:solidFill>
                  <a:srgbClr val="00B0F0"/>
                </a:solidFill>
              </a:rPr>
              <a:t>android.permission.SEND_SMS</a:t>
            </a:r>
            <a:r>
              <a:rPr lang="en-US" sz="2400" dirty="0" smtClean="0">
                <a:solidFill>
                  <a:srgbClr val="00B0F0"/>
                </a:solidFill>
              </a:rPr>
              <a:t>"/&gt;</a:t>
            </a:r>
          </a:p>
          <a:p>
            <a:r>
              <a:rPr lang="en-US" dirty="0" smtClean="0"/>
              <a:t>Use </a:t>
            </a:r>
            <a:r>
              <a:rPr lang="en-US" b="1" dirty="0" err="1" smtClean="0"/>
              <a:t>sendTextMessage</a:t>
            </a:r>
            <a:r>
              <a:rPr lang="en-US" b="1" dirty="0" smtClean="0"/>
              <a:t> </a:t>
            </a:r>
            <a:r>
              <a:rPr lang="en-US" dirty="0" smtClean="0"/>
              <a:t>from the SMS Manager, passing in the address (phone number) of your recipient and the text message you want to send,</a:t>
            </a:r>
          </a:p>
          <a:p>
            <a:pPr lvl="1"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String </a:t>
            </a:r>
            <a:r>
              <a:rPr lang="en-US" sz="2400" dirty="0" err="1" smtClean="0">
                <a:solidFill>
                  <a:srgbClr val="00B0F0"/>
                </a:solidFill>
              </a:rPr>
              <a:t>sendTo</a:t>
            </a:r>
            <a:r>
              <a:rPr lang="en-US" sz="2400" dirty="0" smtClean="0">
                <a:solidFill>
                  <a:srgbClr val="00B0F0"/>
                </a:solidFill>
              </a:rPr>
              <a:t> = "5551234";</a:t>
            </a:r>
          </a:p>
          <a:p>
            <a:pPr lvl="1"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String </a:t>
            </a:r>
            <a:r>
              <a:rPr lang="en-US" sz="2400" dirty="0" err="1" smtClean="0">
                <a:solidFill>
                  <a:srgbClr val="00B0F0"/>
                </a:solidFill>
              </a:rPr>
              <a:t>myMessage</a:t>
            </a:r>
            <a:r>
              <a:rPr lang="en-US" sz="2400" dirty="0" smtClean="0">
                <a:solidFill>
                  <a:srgbClr val="00B0F0"/>
                </a:solidFill>
              </a:rPr>
              <a:t> = "Android supports programmatic SMS messaging!";</a:t>
            </a:r>
          </a:p>
          <a:p>
            <a:pPr lvl="1">
              <a:buNone/>
            </a:pPr>
            <a:r>
              <a:rPr lang="de-DE" sz="2400" dirty="0" smtClean="0">
                <a:solidFill>
                  <a:srgbClr val="00B0F0"/>
                </a:solidFill>
              </a:rPr>
              <a:t>smsManager.sendTextMessage(sendTo, null, myMessage, null, null);</a:t>
            </a:r>
            <a:endParaRPr lang="en-US" sz="2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Tracking and Confirming SMS 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final two parameters in </a:t>
            </a:r>
            <a:r>
              <a:rPr lang="en-US" b="1" dirty="0" err="1" smtClean="0"/>
              <a:t>sendTextMessage</a:t>
            </a:r>
            <a:r>
              <a:rPr lang="en-US" b="1" dirty="0" smtClean="0"/>
              <a:t> </a:t>
            </a:r>
            <a:r>
              <a:rPr lang="en-US" dirty="0" smtClean="0"/>
              <a:t>let you specify</a:t>
            </a:r>
            <a:r>
              <a:rPr lang="en-US" b="1" dirty="0" smtClean="0"/>
              <a:t> </a:t>
            </a:r>
            <a:r>
              <a:rPr lang="en-US" dirty="0" smtClean="0"/>
              <a:t>Intents to track the transmission and delivery.</a:t>
            </a:r>
          </a:p>
          <a:p>
            <a:r>
              <a:rPr lang="en-US" dirty="0" smtClean="0"/>
              <a:t>Implement and register corresponding Broadcast Receivers that listen for the actions you specify when creating the Pending Intents you pass in </a:t>
            </a:r>
            <a:r>
              <a:rPr lang="en-US" b="1" dirty="0" err="1" smtClean="0"/>
              <a:t>sendTextMessage</a:t>
            </a:r>
            <a:r>
              <a:rPr lang="en-US" b="1" dirty="0" smtClean="0"/>
              <a:t>.</a:t>
            </a:r>
          </a:p>
          <a:p>
            <a:r>
              <a:rPr lang="en-US" dirty="0" smtClean="0"/>
              <a:t>Intent parameter, </a:t>
            </a:r>
            <a:r>
              <a:rPr lang="en-US" b="1" dirty="0" err="1" smtClean="0"/>
              <a:t>sentIntent</a:t>
            </a:r>
            <a:r>
              <a:rPr lang="en-US" b="1" dirty="0" smtClean="0"/>
              <a:t>, </a:t>
            </a:r>
            <a:r>
              <a:rPr lang="en-US" dirty="0" smtClean="0"/>
              <a:t>is fired when the message either is successfully sent or fails to send.</a:t>
            </a:r>
          </a:p>
          <a:p>
            <a:pPr lvl="1"/>
            <a:r>
              <a:rPr lang="en-US" dirty="0" err="1" smtClean="0"/>
              <a:t>Activity.RESULT_OK</a:t>
            </a:r>
            <a:endParaRPr lang="en-US" dirty="0" smtClean="0"/>
          </a:p>
          <a:p>
            <a:pPr lvl="1"/>
            <a:r>
              <a:rPr lang="en-US" dirty="0" err="1" smtClean="0"/>
              <a:t>SmsManager.RESULT_ERROR_GENERIC_FAILURE</a:t>
            </a:r>
            <a:endParaRPr lang="en-US" dirty="0" smtClean="0"/>
          </a:p>
          <a:p>
            <a:pPr lvl="1"/>
            <a:r>
              <a:rPr lang="en-US" dirty="0" err="1" smtClean="0"/>
              <a:t>SmsManager.RESULT_ERROR_RADIO_OFF</a:t>
            </a:r>
            <a:endParaRPr lang="en-US" dirty="0" smtClean="0"/>
          </a:p>
          <a:p>
            <a:pPr lvl="1"/>
            <a:r>
              <a:rPr lang="en-US" dirty="0" err="1" smtClean="0"/>
              <a:t>SmsManager.RESULT_ERROR_NULL_PDU</a:t>
            </a:r>
            <a:endParaRPr lang="en-US" dirty="0" smtClean="0"/>
          </a:p>
          <a:p>
            <a:r>
              <a:rPr lang="en-US" dirty="0" smtClean="0"/>
              <a:t>The second Intent parameter, </a:t>
            </a:r>
            <a:r>
              <a:rPr lang="en-US" b="1" dirty="0" err="1" smtClean="0"/>
              <a:t>deliveryIntent</a:t>
            </a:r>
            <a:r>
              <a:rPr lang="en-US" b="1" dirty="0" smtClean="0"/>
              <a:t>, </a:t>
            </a:r>
            <a:r>
              <a:rPr lang="en-US" dirty="0" smtClean="0"/>
              <a:t>is fired only after the destination recipient receives your SMS message.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SMS delivery monitoring pattern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84784"/>
            <a:ext cx="7177480" cy="5272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SMS delivery monitoring pattern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84784"/>
            <a:ext cx="7920880" cy="535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428</TotalTime>
  <Words>742</Words>
  <Application>Microsoft Office PowerPoint</Application>
  <PresentationFormat>On-screen Show (4:3)</PresentationFormat>
  <Paragraphs>91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Median</vt:lpstr>
      <vt:lpstr>messaging</vt:lpstr>
      <vt:lpstr>Overview</vt:lpstr>
      <vt:lpstr>Sending SMS/MMS thru Native App (1)</vt:lpstr>
      <vt:lpstr>Sending SMS/MMS thru Native App (2)</vt:lpstr>
      <vt:lpstr>Sending SMS/MMS thru Native App (3)</vt:lpstr>
      <vt:lpstr>Sending SMS Manually</vt:lpstr>
      <vt:lpstr>Tracking and Confirming SMS Delivery</vt:lpstr>
      <vt:lpstr>SMS delivery monitoring pattern</vt:lpstr>
      <vt:lpstr>SMS delivery monitoring pattern</vt:lpstr>
      <vt:lpstr>Handling Incoming SMS Messages</vt:lpstr>
      <vt:lpstr>Example of Incoming SMS Messages</vt:lpstr>
      <vt:lpstr>Example of Incoming SMS Messages</vt:lpstr>
      <vt:lpstr>EMail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Content Provider</dc:title>
  <dc:creator>مظفر</dc:creator>
  <cp:lastModifiedBy>مظفر</cp:lastModifiedBy>
  <cp:revision>16</cp:revision>
  <dcterms:created xsi:type="dcterms:W3CDTF">2014-04-05T01:40:10Z</dcterms:created>
  <dcterms:modified xsi:type="dcterms:W3CDTF">2014-04-11T12:50:32Z</dcterms:modified>
</cp:coreProperties>
</file>